
<file path=[Content_Types].xml><?xml version="1.0" encoding="utf-8"?>
<Types xmlns="http://schemas.openxmlformats.org/package/2006/content-types">
  <Default Extension="png" ContentType="image/png"/>
  <Default Extension="svg" ContentType="image/svg+xml"/>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63" r:id="rId2"/>
  </p:sldMasterIdLst>
  <p:notesMasterIdLst>
    <p:notesMasterId r:id="rId50"/>
  </p:notesMasterIdLst>
  <p:sldIdLst>
    <p:sldId id="480" r:id="rId3"/>
    <p:sldId id="276" r:id="rId4"/>
    <p:sldId id="481" r:id="rId5"/>
    <p:sldId id="482" r:id="rId6"/>
    <p:sldId id="483" r:id="rId7"/>
    <p:sldId id="485" r:id="rId8"/>
    <p:sldId id="486" r:id="rId9"/>
    <p:sldId id="487" r:id="rId10"/>
    <p:sldId id="488" r:id="rId11"/>
    <p:sldId id="489" r:id="rId12"/>
    <p:sldId id="490" r:id="rId13"/>
    <p:sldId id="491" r:id="rId14"/>
    <p:sldId id="492" r:id="rId15"/>
    <p:sldId id="493" r:id="rId16"/>
    <p:sldId id="494" r:id="rId17"/>
    <p:sldId id="354" r:id="rId18"/>
    <p:sldId id="495" r:id="rId19"/>
    <p:sldId id="496" r:id="rId20"/>
    <p:sldId id="497" r:id="rId21"/>
    <p:sldId id="498" r:id="rId22"/>
    <p:sldId id="499" r:id="rId23"/>
    <p:sldId id="500" r:id="rId24"/>
    <p:sldId id="502" r:id="rId25"/>
    <p:sldId id="501" r:id="rId26"/>
    <p:sldId id="503" r:id="rId27"/>
    <p:sldId id="504" r:id="rId28"/>
    <p:sldId id="505" r:id="rId29"/>
    <p:sldId id="506" r:id="rId30"/>
    <p:sldId id="507" r:id="rId31"/>
    <p:sldId id="508" r:id="rId32"/>
    <p:sldId id="509" r:id="rId33"/>
    <p:sldId id="510" r:id="rId34"/>
    <p:sldId id="511" r:id="rId35"/>
    <p:sldId id="512" r:id="rId36"/>
    <p:sldId id="513" r:id="rId37"/>
    <p:sldId id="514" r:id="rId38"/>
    <p:sldId id="515" r:id="rId39"/>
    <p:sldId id="516" r:id="rId40"/>
    <p:sldId id="517" r:id="rId41"/>
    <p:sldId id="518" r:id="rId42"/>
    <p:sldId id="519" r:id="rId43"/>
    <p:sldId id="520" r:id="rId44"/>
    <p:sldId id="521" r:id="rId45"/>
    <p:sldId id="522" r:id="rId46"/>
    <p:sldId id="523" r:id="rId47"/>
    <p:sldId id="524" r:id="rId48"/>
    <p:sldId id="349" r:id="rId49"/>
  </p:sldIdLst>
  <p:sldSz cx="12192000" cy="6858000"/>
  <p:notesSz cx="6858000" cy="9144000"/>
  <p:embeddedFontLst>
    <p:embeddedFont>
      <p:font typeface="Tajawal Medium" charset="-78"/>
      <p:regular r:id="rId51"/>
      <p:bold r:id="rId52"/>
    </p:embeddedFont>
    <p:embeddedFont>
      <p:font typeface="Tajawal ExtraBold" charset="-78"/>
      <p:bold r:id="rId53"/>
    </p:embeddedFont>
    <p:embeddedFont>
      <p:font typeface="Calibri Light" pitchFamily="34" charset="0"/>
      <p:regular r:id="rId54"/>
      <p:italic r:id="rId55"/>
    </p:embeddedFont>
    <p:embeddedFont>
      <p:font typeface="Calibri" pitchFamily="34" charset="0"/>
      <p:regular r:id="rId56"/>
      <p:bold r:id="rId57"/>
      <p:italic r:id="rId58"/>
      <p:boldItalic r:id="rId5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xmlns=""/>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60" roundtripDataSignature="AMtx7mipu8RQIm7rMJwk81qbgB1h422pR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E34AFE1-F14B-426D-83C7-14A820E8352C}" v="5" dt="2024-10-09T13:35:20.36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47" d="100"/>
          <a:sy n="47" d="100"/>
        </p:scale>
        <p:origin x="-86" y="-82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notesMaster" Target="notesMasters/notesMaster1.xml"/><Relationship Id="rId55" Type="http://schemas.openxmlformats.org/officeDocument/2006/relationships/font" Target="fonts/font5.fntdata"/><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font" Target="fonts/font4.fntdata"/><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font" Target="fonts/font3.fntdata"/><Relationship Id="rId58" Type="http://schemas.openxmlformats.org/officeDocument/2006/relationships/font" Target="fonts/font8.fntdata"/><Relationship Id="rId66" Type="http://schemas.microsoft.com/office/2015/10/relationships/revisionInfo" Target="revisionInfo.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font" Target="fonts/font7.fntdata"/><Relationship Id="rId61"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font" Target="fonts/font2.fntdata"/><Relationship Id="rId60" Type="http://customschemas.google.com/relationships/presentationmetadata" Target="metadata"/><Relationship Id="rId65" Type="http://schemas.microsoft.com/office/2016/11/relationships/changesInfo" Target="changesInfos/changesInfo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font" Target="fonts/font6.fntdata"/><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font" Target="fonts/font1.fntdata"/><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font" Target="fonts/font9.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 Mohammed" userId="52ea684eb8771d40" providerId="LiveId" clId="{0E34AFE1-F14B-426D-83C7-14A820E8352C}"/>
    <pc:docChg chg="modSld">
      <pc:chgData name="Ahmed Mohammed" userId="52ea684eb8771d40" providerId="LiveId" clId="{0E34AFE1-F14B-426D-83C7-14A820E8352C}" dt="2024-10-09T13:35:28.915" v="11" actId="1035"/>
      <pc:docMkLst>
        <pc:docMk/>
      </pc:docMkLst>
      <pc:sldChg chg="modSp mod">
        <pc:chgData name="Ahmed Mohammed" userId="52ea684eb8771d40" providerId="LiveId" clId="{0E34AFE1-F14B-426D-83C7-14A820E8352C}" dt="2024-10-09T13:35:28.915" v="11" actId="1035"/>
        <pc:sldMkLst>
          <pc:docMk/>
          <pc:sldMk cId="3338821738" sldId="485"/>
        </pc:sldMkLst>
        <pc:graphicFrameChg chg="mod">
          <ac:chgData name="Ahmed Mohammed" userId="52ea684eb8771d40" providerId="LiveId" clId="{0E34AFE1-F14B-426D-83C7-14A820E8352C}" dt="2024-10-09T13:35:28.915" v="11" actId="1035"/>
          <ac:graphicFrameMkLst>
            <pc:docMk/>
            <pc:sldMk cId="3338821738" sldId="485"/>
            <ac:graphicFrameMk id="33" creationId="{27032609-75DD-BEBA-DB25-4339969FBA45}"/>
          </ac:graphicFrameMkLst>
        </pc:graphicFrameChg>
      </pc:sldChg>
    </pc:docChg>
  </pc:docChgLst>
  <pc:docChgLst>
    <pc:chgData name="Ahmed Mohammed" userId="52ea684eb8771d40" providerId="LiveId" clId="{BFC02C4B-9250-4284-9224-FBEB9786C616}"/>
    <pc:docChg chg="undo redo custSel addSld delSld modSld sldOrd modMainMaster">
      <pc:chgData name="Ahmed Mohammed" userId="52ea684eb8771d40" providerId="LiveId" clId="{BFC02C4B-9250-4284-9224-FBEB9786C616}" dt="2023-10-04T08:55:52.962" v="681" actId="47"/>
      <pc:docMkLst>
        <pc:docMk/>
      </pc:docMkLst>
      <pc:sldChg chg="del">
        <pc:chgData name="Ahmed Mohammed" userId="52ea684eb8771d40" providerId="LiveId" clId="{BFC02C4B-9250-4284-9224-FBEB9786C616}" dt="2023-10-04T07:42:44.131" v="47" actId="47"/>
        <pc:sldMkLst>
          <pc:docMk/>
          <pc:sldMk cId="0" sldId="256"/>
        </pc:sldMkLst>
      </pc:sldChg>
      <pc:sldChg chg="del">
        <pc:chgData name="Ahmed Mohammed" userId="52ea684eb8771d40" providerId="LiveId" clId="{BFC02C4B-9250-4284-9224-FBEB9786C616}" dt="2023-10-04T07:44:59.783" v="102" actId="47"/>
        <pc:sldMkLst>
          <pc:docMk/>
          <pc:sldMk cId="0" sldId="259"/>
        </pc:sldMkLst>
      </pc:sldChg>
      <pc:sldChg chg="del">
        <pc:chgData name="Ahmed Mohammed" userId="52ea684eb8771d40" providerId="LiveId" clId="{BFC02C4B-9250-4284-9224-FBEB9786C616}" dt="2023-10-04T07:46:32.220" v="128" actId="47"/>
        <pc:sldMkLst>
          <pc:docMk/>
          <pc:sldMk cId="1754749887" sldId="260"/>
        </pc:sldMkLst>
      </pc:sldChg>
      <pc:sldChg chg="addSp delSp modSp add mod">
        <pc:chgData name="Ahmed Mohammed" userId="52ea684eb8771d40" providerId="LiveId" clId="{BFC02C4B-9250-4284-9224-FBEB9786C616}" dt="2023-10-04T08:08:26.295" v="211" actId="1076"/>
        <pc:sldMkLst>
          <pc:docMk/>
          <pc:sldMk cId="979261729" sldId="276"/>
        </pc:sldMkLst>
        <pc:spChg chg="mod">
          <ac:chgData name="Ahmed Mohammed" userId="52ea684eb8771d40" providerId="LiveId" clId="{BFC02C4B-9250-4284-9224-FBEB9786C616}" dt="2023-10-04T07:44:15.372" v="95" actId="113"/>
          <ac:spMkLst>
            <pc:docMk/>
            <pc:sldMk cId="979261729" sldId="276"/>
            <ac:spMk id="3" creationId="{F9A80F9F-74DB-1D57-04E8-E20E92A09B0A}"/>
          </ac:spMkLst>
        </pc:spChg>
        <pc:spChg chg="mod">
          <ac:chgData name="Ahmed Mohammed" userId="52ea684eb8771d40" providerId="LiveId" clId="{BFC02C4B-9250-4284-9224-FBEB9786C616}" dt="2023-10-04T07:43:17.027" v="70" actId="14100"/>
          <ac:spMkLst>
            <pc:docMk/>
            <pc:sldMk cId="979261729" sldId="276"/>
            <ac:spMk id="5" creationId="{3985EAE6-BFA6-766D-A032-077E4DCB399E}"/>
          </ac:spMkLst>
        </pc:spChg>
        <pc:spChg chg="mod">
          <ac:chgData name="Ahmed Mohammed" userId="52ea684eb8771d40" providerId="LiveId" clId="{BFC02C4B-9250-4284-9224-FBEB9786C616}" dt="2023-10-04T07:43:13.510" v="69" actId="14100"/>
          <ac:spMkLst>
            <pc:docMk/>
            <pc:sldMk cId="979261729" sldId="276"/>
            <ac:spMk id="6" creationId="{05E43288-C9C0-B2CA-0970-EB4E627B30CA}"/>
          </ac:spMkLst>
        </pc:spChg>
        <pc:spChg chg="mod">
          <ac:chgData name="Ahmed Mohammed" userId="52ea684eb8771d40" providerId="LiveId" clId="{BFC02C4B-9250-4284-9224-FBEB9786C616}" dt="2023-10-04T08:08:26.295" v="211" actId="1076"/>
          <ac:spMkLst>
            <pc:docMk/>
            <pc:sldMk cId="979261729" sldId="276"/>
            <ac:spMk id="25" creationId="{2BC869EB-5623-4AA1-9123-4AF9DF916049}"/>
          </ac:spMkLst>
        </pc:spChg>
        <pc:picChg chg="del mod">
          <ac:chgData name="Ahmed Mohammed" userId="52ea684eb8771d40" providerId="LiveId" clId="{BFC02C4B-9250-4284-9224-FBEB9786C616}" dt="2023-10-04T08:08:18.661" v="208" actId="478"/>
          <ac:picMkLst>
            <pc:docMk/>
            <pc:sldMk cId="979261729" sldId="276"/>
            <ac:picMk id="2" creationId="{55CD1180-4C62-EDA2-42A3-AF92F9FA68DE}"/>
          </ac:picMkLst>
        </pc:picChg>
        <pc:picChg chg="add mod">
          <ac:chgData name="Ahmed Mohammed" userId="52ea684eb8771d40" providerId="LiveId" clId="{BFC02C4B-9250-4284-9224-FBEB9786C616}" dt="2023-10-04T08:08:24.661" v="210" actId="1076"/>
          <ac:picMkLst>
            <pc:docMk/>
            <pc:sldMk cId="979261729" sldId="276"/>
            <ac:picMk id="4" creationId="{0C6E36BB-3A41-0136-3E01-839D3960E90D}"/>
          </ac:picMkLst>
        </pc:picChg>
      </pc:sldChg>
      <pc:sldChg chg="del">
        <pc:chgData name="Ahmed Mohammed" userId="52ea684eb8771d40" providerId="LiveId" clId="{BFC02C4B-9250-4284-9224-FBEB9786C616}" dt="2023-10-04T07:47:14.414" v="142" actId="47"/>
        <pc:sldMkLst>
          <pc:docMk/>
          <pc:sldMk cId="862614098" sldId="311"/>
        </pc:sldMkLst>
      </pc:sldChg>
      <pc:sldChg chg="del">
        <pc:chgData name="Ahmed Mohammed" userId="52ea684eb8771d40" providerId="LiveId" clId="{BFC02C4B-9250-4284-9224-FBEB9786C616}" dt="2023-10-04T07:49:49.241" v="162" actId="47"/>
        <pc:sldMkLst>
          <pc:docMk/>
          <pc:sldMk cId="2065996301" sldId="312"/>
        </pc:sldMkLst>
      </pc:sldChg>
      <pc:sldChg chg="del">
        <pc:chgData name="Ahmed Mohammed" userId="52ea684eb8771d40" providerId="LiveId" clId="{BFC02C4B-9250-4284-9224-FBEB9786C616}" dt="2023-10-04T07:52:42.396" v="204" actId="47"/>
        <pc:sldMkLst>
          <pc:docMk/>
          <pc:sldMk cId="3641324338" sldId="313"/>
        </pc:sldMkLst>
      </pc:sldChg>
      <pc:sldChg chg="del">
        <pc:chgData name="Ahmed Mohammed" userId="52ea684eb8771d40" providerId="LiveId" clId="{BFC02C4B-9250-4284-9224-FBEB9786C616}" dt="2023-10-04T08:12:36.915" v="281" actId="47"/>
        <pc:sldMkLst>
          <pc:docMk/>
          <pc:sldMk cId="1745536655" sldId="314"/>
        </pc:sldMkLst>
      </pc:sldChg>
      <pc:sldChg chg="del">
        <pc:chgData name="Ahmed Mohammed" userId="52ea684eb8771d40" providerId="LiveId" clId="{BFC02C4B-9250-4284-9224-FBEB9786C616}" dt="2023-10-04T08:13:34.515" v="309" actId="47"/>
        <pc:sldMkLst>
          <pc:docMk/>
          <pc:sldMk cId="1930830533" sldId="315"/>
        </pc:sldMkLst>
      </pc:sldChg>
      <pc:sldChg chg="del">
        <pc:chgData name="Ahmed Mohammed" userId="52ea684eb8771d40" providerId="LiveId" clId="{BFC02C4B-9250-4284-9224-FBEB9786C616}" dt="2023-10-04T08:15:23.944" v="327" actId="47"/>
        <pc:sldMkLst>
          <pc:docMk/>
          <pc:sldMk cId="2687551063" sldId="316"/>
        </pc:sldMkLst>
      </pc:sldChg>
      <pc:sldChg chg="del">
        <pc:chgData name="Ahmed Mohammed" userId="52ea684eb8771d40" providerId="LiveId" clId="{BFC02C4B-9250-4284-9224-FBEB9786C616}" dt="2023-10-04T08:16:10.202" v="336" actId="47"/>
        <pc:sldMkLst>
          <pc:docMk/>
          <pc:sldMk cId="535872991" sldId="317"/>
        </pc:sldMkLst>
      </pc:sldChg>
      <pc:sldChg chg="del">
        <pc:chgData name="Ahmed Mohammed" userId="52ea684eb8771d40" providerId="LiveId" clId="{BFC02C4B-9250-4284-9224-FBEB9786C616}" dt="2023-10-04T08:17:10.376" v="347" actId="47"/>
        <pc:sldMkLst>
          <pc:docMk/>
          <pc:sldMk cId="3744848592" sldId="318"/>
        </pc:sldMkLst>
      </pc:sldChg>
      <pc:sldChg chg="modSp del mod">
        <pc:chgData name="Ahmed Mohammed" userId="52ea684eb8771d40" providerId="LiveId" clId="{BFC02C4B-9250-4284-9224-FBEB9786C616}" dt="2023-10-04T08:18:47.869" v="367" actId="47"/>
        <pc:sldMkLst>
          <pc:docMk/>
          <pc:sldMk cId="2772911405" sldId="319"/>
        </pc:sldMkLst>
        <pc:graphicFrameChg chg="mod">
          <ac:chgData name="Ahmed Mohammed" userId="52ea684eb8771d40" providerId="LiveId" clId="{BFC02C4B-9250-4284-9224-FBEB9786C616}" dt="2023-10-04T08:17:44.304" v="353" actId="1076"/>
          <ac:graphicFrameMkLst>
            <pc:docMk/>
            <pc:sldMk cId="2772911405" sldId="319"/>
            <ac:graphicFrameMk id="12" creationId="{54C3B828-DEC4-47C3-A590-4D21A3FF67FB}"/>
          </ac:graphicFrameMkLst>
        </pc:graphicFrameChg>
      </pc:sldChg>
      <pc:sldChg chg="addSp delSp modSp del mod">
        <pc:chgData name="Ahmed Mohammed" userId="52ea684eb8771d40" providerId="LiveId" clId="{BFC02C4B-9250-4284-9224-FBEB9786C616}" dt="2023-10-04T08:23:02.336" v="391" actId="47"/>
        <pc:sldMkLst>
          <pc:docMk/>
          <pc:sldMk cId="2363563153" sldId="320"/>
        </pc:sldMkLst>
        <pc:spChg chg="add del mod">
          <ac:chgData name="Ahmed Mohammed" userId="52ea684eb8771d40" providerId="LiveId" clId="{BFC02C4B-9250-4284-9224-FBEB9786C616}" dt="2023-10-04T08:20:37.359" v="376"/>
          <ac:spMkLst>
            <pc:docMk/>
            <pc:sldMk cId="2363563153" sldId="320"/>
            <ac:spMk id="2" creationId="{E4AF49F4-039E-6DCB-EE1A-E94E016B5940}"/>
          </ac:spMkLst>
        </pc:spChg>
        <pc:spChg chg="add del mod">
          <ac:chgData name="Ahmed Mohammed" userId="52ea684eb8771d40" providerId="LiveId" clId="{BFC02C4B-9250-4284-9224-FBEB9786C616}" dt="2023-10-04T08:20:37.359" v="376"/>
          <ac:spMkLst>
            <pc:docMk/>
            <pc:sldMk cId="2363563153" sldId="320"/>
            <ac:spMk id="3" creationId="{DA5E5651-02A3-547A-403C-71DAC6DF827C}"/>
          </ac:spMkLst>
        </pc:spChg>
        <pc:spChg chg="add del mod ord">
          <ac:chgData name="Ahmed Mohammed" userId="52ea684eb8771d40" providerId="LiveId" clId="{BFC02C4B-9250-4284-9224-FBEB9786C616}" dt="2023-10-04T08:22:58.388" v="390" actId="478"/>
          <ac:spMkLst>
            <pc:docMk/>
            <pc:sldMk cId="2363563153" sldId="320"/>
            <ac:spMk id="5" creationId="{CAE6E97C-82D0-58A6-CBD3-2D7F48845E94}"/>
          </ac:spMkLst>
        </pc:spChg>
        <pc:spChg chg="add del mod ord">
          <ac:chgData name="Ahmed Mohammed" userId="52ea684eb8771d40" providerId="LiveId" clId="{BFC02C4B-9250-4284-9224-FBEB9786C616}" dt="2023-10-04T08:22:58.388" v="390" actId="478"/>
          <ac:spMkLst>
            <pc:docMk/>
            <pc:sldMk cId="2363563153" sldId="320"/>
            <ac:spMk id="6" creationId="{EC1B486E-0B3C-6706-EF0C-453E5A90DD3A}"/>
          </ac:spMkLst>
        </pc:spChg>
        <pc:spChg chg="mod">
          <ac:chgData name="Ahmed Mohammed" userId="52ea684eb8771d40" providerId="LiveId" clId="{BFC02C4B-9250-4284-9224-FBEB9786C616}" dt="2023-10-04T08:21:05.212" v="380" actId="1076"/>
          <ac:spMkLst>
            <pc:docMk/>
            <pc:sldMk cId="2363563153" sldId="320"/>
            <ac:spMk id="10" creationId="{8A249028-B0BD-4616-AF0A-1FED84B8D452}"/>
          </ac:spMkLst>
        </pc:spChg>
        <pc:spChg chg="add del mod">
          <ac:chgData name="Ahmed Mohammed" userId="52ea684eb8771d40" providerId="LiveId" clId="{BFC02C4B-9250-4284-9224-FBEB9786C616}" dt="2023-10-04T08:20:58.262" v="379" actId="478"/>
          <ac:spMkLst>
            <pc:docMk/>
            <pc:sldMk cId="2363563153" sldId="320"/>
            <ac:spMk id="11" creationId="{B1FF9A8E-0F1F-45B6-BA17-B106A1267B26}"/>
          </ac:spMkLst>
        </pc:spChg>
        <pc:spChg chg="add del mod">
          <ac:chgData name="Ahmed Mohammed" userId="52ea684eb8771d40" providerId="LiveId" clId="{BFC02C4B-9250-4284-9224-FBEB9786C616}" dt="2023-10-04T08:20:58.262" v="379" actId="478"/>
          <ac:spMkLst>
            <pc:docMk/>
            <pc:sldMk cId="2363563153" sldId="320"/>
            <ac:spMk id="12" creationId="{A8525325-1B0B-4E04-96CD-8CCAC6EF85D9}"/>
          </ac:spMkLst>
        </pc:spChg>
        <pc:picChg chg="add del mod">
          <ac:chgData name="Ahmed Mohammed" userId="52ea684eb8771d40" providerId="LiveId" clId="{BFC02C4B-9250-4284-9224-FBEB9786C616}" dt="2023-10-04T08:20:37.359" v="376"/>
          <ac:picMkLst>
            <pc:docMk/>
            <pc:sldMk cId="2363563153" sldId="320"/>
            <ac:picMk id="4" creationId="{B78FB2A1-C1D3-59D1-8C63-2266C907FB5C}"/>
          </ac:picMkLst>
        </pc:picChg>
        <pc:picChg chg="add del mod ord">
          <ac:chgData name="Ahmed Mohammed" userId="52ea684eb8771d40" providerId="LiveId" clId="{BFC02C4B-9250-4284-9224-FBEB9786C616}" dt="2023-10-04T08:22:58.388" v="390" actId="478"/>
          <ac:picMkLst>
            <pc:docMk/>
            <pc:sldMk cId="2363563153" sldId="320"/>
            <ac:picMk id="7" creationId="{FD97379A-B2E4-88B4-41A6-C9674EB8912F}"/>
          </ac:picMkLst>
        </pc:picChg>
        <pc:picChg chg="add del mod">
          <ac:chgData name="Ahmed Mohammed" userId="52ea684eb8771d40" providerId="LiveId" clId="{BFC02C4B-9250-4284-9224-FBEB9786C616}" dt="2023-10-04T08:21:31.008" v="383" actId="478"/>
          <ac:picMkLst>
            <pc:docMk/>
            <pc:sldMk cId="2363563153" sldId="320"/>
            <ac:picMk id="121" creationId="{00000000-0000-0000-0000-000000000000}"/>
          </ac:picMkLst>
        </pc:picChg>
        <pc:picChg chg="add del mod">
          <ac:chgData name="Ahmed Mohammed" userId="52ea684eb8771d40" providerId="LiveId" clId="{BFC02C4B-9250-4284-9224-FBEB9786C616}" dt="2023-10-04T08:21:36.189" v="384" actId="478"/>
          <ac:picMkLst>
            <pc:docMk/>
            <pc:sldMk cId="2363563153" sldId="320"/>
            <ac:picMk id="122" creationId="{00000000-0000-0000-0000-000000000000}"/>
          </ac:picMkLst>
        </pc:picChg>
        <pc:picChg chg="add del mod">
          <ac:chgData name="Ahmed Mohammed" userId="52ea684eb8771d40" providerId="LiveId" clId="{BFC02C4B-9250-4284-9224-FBEB9786C616}" dt="2023-10-04T08:21:36.189" v="384" actId="478"/>
          <ac:picMkLst>
            <pc:docMk/>
            <pc:sldMk cId="2363563153" sldId="320"/>
            <ac:picMk id="123" creationId="{00000000-0000-0000-0000-000000000000}"/>
          </ac:picMkLst>
        </pc:picChg>
        <pc:picChg chg="add del mod">
          <ac:chgData name="Ahmed Mohammed" userId="52ea684eb8771d40" providerId="LiveId" clId="{BFC02C4B-9250-4284-9224-FBEB9786C616}" dt="2023-10-04T08:21:36.189" v="384" actId="478"/>
          <ac:picMkLst>
            <pc:docMk/>
            <pc:sldMk cId="2363563153" sldId="320"/>
            <ac:picMk id="124" creationId="{00000000-0000-0000-0000-000000000000}"/>
          </ac:picMkLst>
        </pc:picChg>
        <pc:picChg chg="add del mod">
          <ac:chgData name="Ahmed Mohammed" userId="52ea684eb8771d40" providerId="LiveId" clId="{BFC02C4B-9250-4284-9224-FBEB9786C616}" dt="2023-10-04T08:21:39.398" v="386" actId="478"/>
          <ac:picMkLst>
            <pc:docMk/>
            <pc:sldMk cId="2363563153" sldId="320"/>
            <ac:picMk id="125" creationId="{00000000-0000-0000-0000-000000000000}"/>
          </ac:picMkLst>
        </pc:picChg>
      </pc:sldChg>
      <pc:sldChg chg="del">
        <pc:chgData name="Ahmed Mohammed" userId="52ea684eb8771d40" providerId="LiveId" clId="{BFC02C4B-9250-4284-9224-FBEB9786C616}" dt="2023-10-04T08:23:41.610" v="398" actId="47"/>
        <pc:sldMkLst>
          <pc:docMk/>
          <pc:sldMk cId="453625462" sldId="321"/>
        </pc:sldMkLst>
      </pc:sldChg>
      <pc:sldChg chg="del">
        <pc:chgData name="Ahmed Mohammed" userId="52ea684eb8771d40" providerId="LiveId" clId="{BFC02C4B-9250-4284-9224-FBEB9786C616}" dt="2023-10-04T08:24:45.988" v="406" actId="47"/>
        <pc:sldMkLst>
          <pc:docMk/>
          <pc:sldMk cId="2830505830" sldId="322"/>
        </pc:sldMkLst>
      </pc:sldChg>
      <pc:sldChg chg="add del">
        <pc:chgData name="Ahmed Mohammed" userId="52ea684eb8771d40" providerId="LiveId" clId="{BFC02C4B-9250-4284-9224-FBEB9786C616}" dt="2023-10-04T08:55:45.172" v="680"/>
        <pc:sldMkLst>
          <pc:docMk/>
          <pc:sldMk cId="2269687913" sldId="349"/>
        </pc:sldMkLst>
      </pc:sldChg>
      <pc:sldChg chg="addSp delSp modSp mod">
        <pc:chgData name="Ahmed Mohammed" userId="52ea684eb8771d40" providerId="LiveId" clId="{BFC02C4B-9250-4284-9224-FBEB9786C616}" dt="2023-10-04T08:28:28.501" v="439" actId="1076"/>
        <pc:sldMkLst>
          <pc:docMk/>
          <pc:sldMk cId="3130401248" sldId="354"/>
        </pc:sldMkLst>
        <pc:spChg chg="add del mod ord">
          <ac:chgData name="Ahmed Mohammed" userId="52ea684eb8771d40" providerId="LiveId" clId="{BFC02C4B-9250-4284-9224-FBEB9786C616}" dt="2023-10-04T08:28:19.693" v="428" actId="1076"/>
          <ac:spMkLst>
            <pc:docMk/>
            <pc:sldMk cId="3130401248" sldId="354"/>
            <ac:spMk id="2" creationId="{5CBE5709-DFDF-40FC-C21A-CB74E33B92FD}"/>
          </ac:spMkLst>
        </pc:spChg>
        <pc:spChg chg="add del mod ord">
          <ac:chgData name="Ahmed Mohammed" userId="52ea684eb8771d40" providerId="LiveId" clId="{BFC02C4B-9250-4284-9224-FBEB9786C616}" dt="2023-10-04T08:28:16.638" v="426" actId="478"/>
          <ac:spMkLst>
            <pc:docMk/>
            <pc:sldMk cId="3130401248" sldId="354"/>
            <ac:spMk id="3" creationId="{87CAF9C0-9C2D-57B5-82AB-32FFAD6893B9}"/>
          </ac:spMkLst>
        </pc:spChg>
        <pc:spChg chg="mod">
          <ac:chgData name="Ahmed Mohammed" userId="52ea684eb8771d40" providerId="LiveId" clId="{BFC02C4B-9250-4284-9224-FBEB9786C616}" dt="2023-10-04T08:28:17.673" v="427"/>
          <ac:spMkLst>
            <pc:docMk/>
            <pc:sldMk cId="3130401248" sldId="354"/>
            <ac:spMk id="6" creationId="{BD1ECC36-CC56-85C3-2B74-C90BFE3C02FB}"/>
          </ac:spMkLst>
        </pc:spChg>
        <pc:spChg chg="mod">
          <ac:chgData name="Ahmed Mohammed" userId="52ea684eb8771d40" providerId="LiveId" clId="{BFC02C4B-9250-4284-9224-FBEB9786C616}" dt="2023-10-04T08:28:17.673" v="427"/>
          <ac:spMkLst>
            <pc:docMk/>
            <pc:sldMk cId="3130401248" sldId="354"/>
            <ac:spMk id="7" creationId="{E675B2CD-CA67-3E45-CA33-435032DD7992}"/>
          </ac:spMkLst>
        </pc:spChg>
        <pc:spChg chg="mod">
          <ac:chgData name="Ahmed Mohammed" userId="52ea684eb8771d40" providerId="LiveId" clId="{BFC02C4B-9250-4284-9224-FBEB9786C616}" dt="2023-10-04T08:25:26.712" v="414" actId="1076"/>
          <ac:spMkLst>
            <pc:docMk/>
            <pc:sldMk cId="3130401248" sldId="354"/>
            <ac:spMk id="13" creationId="{C98B94C4-0B50-4160-8BF6-965B3A8A1C8B}"/>
          </ac:spMkLst>
        </pc:spChg>
        <pc:grpChg chg="add mod">
          <ac:chgData name="Ahmed Mohammed" userId="52ea684eb8771d40" providerId="LiveId" clId="{BFC02C4B-9250-4284-9224-FBEB9786C616}" dt="2023-10-04T08:28:23.509" v="437" actId="1037"/>
          <ac:grpSpMkLst>
            <pc:docMk/>
            <pc:sldMk cId="3130401248" sldId="354"/>
            <ac:grpSpMk id="5" creationId="{EC914850-927B-F44A-615D-73880F2962FF}"/>
          </ac:grpSpMkLst>
        </pc:grpChg>
        <pc:picChg chg="add del mod ord">
          <ac:chgData name="Ahmed Mohammed" userId="52ea684eb8771d40" providerId="LiveId" clId="{BFC02C4B-9250-4284-9224-FBEB9786C616}" dt="2023-10-04T08:28:28.501" v="439" actId="1076"/>
          <ac:picMkLst>
            <pc:docMk/>
            <pc:sldMk cId="3130401248" sldId="354"/>
            <ac:picMk id="4" creationId="{E75A4693-AE69-5597-2A29-C15C0E57E20A}"/>
          </ac:picMkLst>
        </pc:picChg>
        <pc:picChg chg="del mod">
          <ac:chgData name="Ahmed Mohammed" userId="52ea684eb8771d40" providerId="LiveId" clId="{BFC02C4B-9250-4284-9224-FBEB9786C616}" dt="2023-10-04T08:27:25.813" v="418" actId="478"/>
          <ac:picMkLst>
            <pc:docMk/>
            <pc:sldMk cId="3130401248" sldId="354"/>
            <ac:picMk id="121" creationId="{00000000-0000-0000-0000-000000000000}"/>
          </ac:picMkLst>
        </pc:picChg>
        <pc:picChg chg="del mod">
          <ac:chgData name="Ahmed Mohammed" userId="52ea684eb8771d40" providerId="LiveId" clId="{BFC02C4B-9250-4284-9224-FBEB9786C616}" dt="2023-10-04T08:27:25.813" v="418" actId="478"/>
          <ac:picMkLst>
            <pc:docMk/>
            <pc:sldMk cId="3130401248" sldId="354"/>
            <ac:picMk id="122" creationId="{00000000-0000-0000-0000-000000000000}"/>
          </ac:picMkLst>
        </pc:picChg>
        <pc:picChg chg="del">
          <ac:chgData name="Ahmed Mohammed" userId="52ea684eb8771d40" providerId="LiveId" clId="{BFC02C4B-9250-4284-9224-FBEB9786C616}" dt="2023-10-04T08:27:17.818" v="416" actId="478"/>
          <ac:picMkLst>
            <pc:docMk/>
            <pc:sldMk cId="3130401248" sldId="354"/>
            <ac:picMk id="123" creationId="{00000000-0000-0000-0000-000000000000}"/>
          </ac:picMkLst>
        </pc:picChg>
        <pc:picChg chg="del mod">
          <ac:chgData name="Ahmed Mohammed" userId="52ea684eb8771d40" providerId="LiveId" clId="{BFC02C4B-9250-4284-9224-FBEB9786C616}" dt="2023-10-04T08:27:25.813" v="418" actId="478"/>
          <ac:picMkLst>
            <pc:docMk/>
            <pc:sldMk cId="3130401248" sldId="354"/>
            <ac:picMk id="124" creationId="{00000000-0000-0000-0000-000000000000}"/>
          </ac:picMkLst>
        </pc:picChg>
        <pc:picChg chg="add del mod">
          <ac:chgData name="Ahmed Mohammed" userId="52ea684eb8771d40" providerId="LiveId" clId="{BFC02C4B-9250-4284-9224-FBEB9786C616}" dt="2023-10-04T08:25:04.915" v="412" actId="478"/>
          <ac:picMkLst>
            <pc:docMk/>
            <pc:sldMk cId="3130401248" sldId="354"/>
            <ac:picMk id="125" creationId="{00000000-0000-0000-0000-000000000000}"/>
          </ac:picMkLst>
        </pc:picChg>
      </pc:sldChg>
      <pc:sldChg chg="modSp del mod">
        <pc:chgData name="Ahmed Mohammed" userId="52ea684eb8771d40" providerId="LiveId" clId="{BFC02C4B-9250-4284-9224-FBEB9786C616}" dt="2023-10-04T08:29:44.261" v="452" actId="47"/>
        <pc:sldMkLst>
          <pc:docMk/>
          <pc:sldMk cId="1735560520" sldId="355"/>
        </pc:sldMkLst>
        <pc:spChg chg="mod">
          <ac:chgData name="Ahmed Mohammed" userId="52ea684eb8771d40" providerId="LiveId" clId="{BFC02C4B-9250-4284-9224-FBEB9786C616}" dt="2023-10-04T08:28:51.193" v="441" actId="14100"/>
          <ac:spMkLst>
            <pc:docMk/>
            <pc:sldMk cId="1735560520" sldId="355"/>
            <ac:spMk id="13" creationId="{7D29DEEA-AB24-435D-BED9-CBC53C80C163}"/>
          </ac:spMkLst>
        </pc:spChg>
      </pc:sldChg>
      <pc:sldChg chg="del">
        <pc:chgData name="Ahmed Mohammed" userId="52ea684eb8771d40" providerId="LiveId" clId="{BFC02C4B-9250-4284-9224-FBEB9786C616}" dt="2023-10-04T08:30:52.179" v="458" actId="47"/>
        <pc:sldMkLst>
          <pc:docMk/>
          <pc:sldMk cId="3563927197" sldId="356"/>
        </pc:sldMkLst>
      </pc:sldChg>
      <pc:sldChg chg="modSp del mod">
        <pc:chgData name="Ahmed Mohammed" userId="52ea684eb8771d40" providerId="LiveId" clId="{BFC02C4B-9250-4284-9224-FBEB9786C616}" dt="2023-10-04T08:32:20.247" v="468" actId="47"/>
        <pc:sldMkLst>
          <pc:docMk/>
          <pc:sldMk cId="1993900023" sldId="357"/>
        </pc:sldMkLst>
        <pc:spChg chg="mod">
          <ac:chgData name="Ahmed Mohammed" userId="52ea684eb8771d40" providerId="LiveId" clId="{BFC02C4B-9250-4284-9224-FBEB9786C616}" dt="2023-10-04T08:31:39.236" v="464" actId="14100"/>
          <ac:spMkLst>
            <pc:docMk/>
            <pc:sldMk cId="1993900023" sldId="357"/>
            <ac:spMk id="13" creationId="{7CA513CC-F7EC-499B-93B4-50B7AA1648C8}"/>
          </ac:spMkLst>
        </pc:spChg>
      </pc:sldChg>
      <pc:sldChg chg="del">
        <pc:chgData name="Ahmed Mohammed" userId="52ea684eb8771d40" providerId="LiveId" clId="{BFC02C4B-9250-4284-9224-FBEB9786C616}" dt="2023-10-04T08:34:17.596" v="482" actId="47"/>
        <pc:sldMkLst>
          <pc:docMk/>
          <pc:sldMk cId="3615476806" sldId="358"/>
        </pc:sldMkLst>
      </pc:sldChg>
      <pc:sldChg chg="modSp del mod">
        <pc:chgData name="Ahmed Mohammed" userId="52ea684eb8771d40" providerId="LiveId" clId="{BFC02C4B-9250-4284-9224-FBEB9786C616}" dt="2023-10-04T08:35:10.822" v="490" actId="47"/>
        <pc:sldMkLst>
          <pc:docMk/>
          <pc:sldMk cId="256764755" sldId="359"/>
        </pc:sldMkLst>
        <pc:spChg chg="mod">
          <ac:chgData name="Ahmed Mohammed" userId="52ea684eb8771d40" providerId="LiveId" clId="{BFC02C4B-9250-4284-9224-FBEB9786C616}" dt="2023-10-04T08:34:49.456" v="486" actId="14100"/>
          <ac:spMkLst>
            <pc:docMk/>
            <pc:sldMk cId="256764755" sldId="359"/>
            <ac:spMk id="13" creationId="{A3CAA8B5-2365-47C9-ACF3-FD3DEB92C919}"/>
          </ac:spMkLst>
        </pc:spChg>
      </pc:sldChg>
      <pc:sldChg chg="del">
        <pc:chgData name="Ahmed Mohammed" userId="52ea684eb8771d40" providerId="LiveId" clId="{BFC02C4B-9250-4284-9224-FBEB9786C616}" dt="2023-10-04T08:36:25.009" v="499" actId="47"/>
        <pc:sldMkLst>
          <pc:docMk/>
          <pc:sldMk cId="4273721984" sldId="360"/>
        </pc:sldMkLst>
      </pc:sldChg>
      <pc:sldChg chg="modSp del mod">
        <pc:chgData name="Ahmed Mohammed" userId="52ea684eb8771d40" providerId="LiveId" clId="{BFC02C4B-9250-4284-9224-FBEB9786C616}" dt="2023-10-04T08:37:56.044" v="510" actId="47"/>
        <pc:sldMkLst>
          <pc:docMk/>
          <pc:sldMk cId="2036466719" sldId="361"/>
        </pc:sldMkLst>
        <pc:spChg chg="mod">
          <ac:chgData name="Ahmed Mohammed" userId="52ea684eb8771d40" providerId="LiveId" clId="{BFC02C4B-9250-4284-9224-FBEB9786C616}" dt="2023-10-04T08:36:52.405" v="504" actId="14100"/>
          <ac:spMkLst>
            <pc:docMk/>
            <pc:sldMk cId="2036466719" sldId="361"/>
            <ac:spMk id="10" creationId="{DFBB935A-C0D1-406A-AD23-1CE01B7C3E90}"/>
          </ac:spMkLst>
        </pc:spChg>
      </pc:sldChg>
      <pc:sldChg chg="modSp del mod">
        <pc:chgData name="Ahmed Mohammed" userId="52ea684eb8771d40" providerId="LiveId" clId="{BFC02C4B-9250-4284-9224-FBEB9786C616}" dt="2023-10-04T08:39:23.630" v="522" actId="47"/>
        <pc:sldMkLst>
          <pc:docMk/>
          <pc:sldMk cId="2758119491" sldId="362"/>
        </pc:sldMkLst>
        <pc:spChg chg="mod">
          <ac:chgData name="Ahmed Mohammed" userId="52ea684eb8771d40" providerId="LiveId" clId="{BFC02C4B-9250-4284-9224-FBEB9786C616}" dt="2023-10-04T08:38:52.934" v="518" actId="14100"/>
          <ac:spMkLst>
            <pc:docMk/>
            <pc:sldMk cId="2758119491" sldId="362"/>
            <ac:spMk id="13" creationId="{369556C2-3818-4649-9FD4-F781F7805A36}"/>
          </ac:spMkLst>
        </pc:spChg>
      </pc:sldChg>
      <pc:sldChg chg="del">
        <pc:chgData name="Ahmed Mohammed" userId="52ea684eb8771d40" providerId="LiveId" clId="{BFC02C4B-9250-4284-9224-FBEB9786C616}" dt="2023-10-04T08:42:06.128" v="563" actId="47"/>
        <pc:sldMkLst>
          <pc:docMk/>
          <pc:sldMk cId="285073740" sldId="363"/>
        </pc:sldMkLst>
      </pc:sldChg>
      <pc:sldChg chg="del">
        <pc:chgData name="Ahmed Mohammed" userId="52ea684eb8771d40" providerId="LiveId" clId="{BFC02C4B-9250-4284-9224-FBEB9786C616}" dt="2023-10-04T08:43:59.905" v="570" actId="47"/>
        <pc:sldMkLst>
          <pc:docMk/>
          <pc:sldMk cId="3644442743" sldId="364"/>
        </pc:sldMkLst>
      </pc:sldChg>
      <pc:sldChg chg="del">
        <pc:chgData name="Ahmed Mohammed" userId="52ea684eb8771d40" providerId="LiveId" clId="{BFC02C4B-9250-4284-9224-FBEB9786C616}" dt="2023-10-04T08:44:59.850" v="576" actId="47"/>
        <pc:sldMkLst>
          <pc:docMk/>
          <pc:sldMk cId="4082527021" sldId="365"/>
        </pc:sldMkLst>
      </pc:sldChg>
      <pc:sldChg chg="del">
        <pc:chgData name="Ahmed Mohammed" userId="52ea684eb8771d40" providerId="LiveId" clId="{BFC02C4B-9250-4284-9224-FBEB9786C616}" dt="2023-10-04T08:45:45.917" v="582" actId="47"/>
        <pc:sldMkLst>
          <pc:docMk/>
          <pc:sldMk cId="2990624088" sldId="366"/>
        </pc:sldMkLst>
      </pc:sldChg>
      <pc:sldChg chg="del">
        <pc:chgData name="Ahmed Mohammed" userId="52ea684eb8771d40" providerId="LiveId" clId="{BFC02C4B-9250-4284-9224-FBEB9786C616}" dt="2023-10-04T08:46:38.360" v="590" actId="47"/>
        <pc:sldMkLst>
          <pc:docMk/>
          <pc:sldMk cId="716859494" sldId="367"/>
        </pc:sldMkLst>
      </pc:sldChg>
      <pc:sldChg chg="del">
        <pc:chgData name="Ahmed Mohammed" userId="52ea684eb8771d40" providerId="LiveId" clId="{BFC02C4B-9250-4284-9224-FBEB9786C616}" dt="2023-10-04T08:48:19.720" v="602" actId="47"/>
        <pc:sldMkLst>
          <pc:docMk/>
          <pc:sldMk cId="419309391" sldId="368"/>
        </pc:sldMkLst>
      </pc:sldChg>
      <pc:sldChg chg="del">
        <pc:chgData name="Ahmed Mohammed" userId="52ea684eb8771d40" providerId="LiveId" clId="{BFC02C4B-9250-4284-9224-FBEB9786C616}" dt="2023-10-04T08:49:05.387" v="610" actId="47"/>
        <pc:sldMkLst>
          <pc:docMk/>
          <pc:sldMk cId="3012294722" sldId="369"/>
        </pc:sldMkLst>
      </pc:sldChg>
      <pc:sldChg chg="del">
        <pc:chgData name="Ahmed Mohammed" userId="52ea684eb8771d40" providerId="LiveId" clId="{BFC02C4B-9250-4284-9224-FBEB9786C616}" dt="2023-10-04T08:50:08.594" v="618" actId="47"/>
        <pc:sldMkLst>
          <pc:docMk/>
          <pc:sldMk cId="1705186561" sldId="370"/>
        </pc:sldMkLst>
      </pc:sldChg>
      <pc:sldChg chg="del">
        <pc:chgData name="Ahmed Mohammed" userId="52ea684eb8771d40" providerId="LiveId" clId="{BFC02C4B-9250-4284-9224-FBEB9786C616}" dt="2023-10-04T08:50:42.321" v="624" actId="47"/>
        <pc:sldMkLst>
          <pc:docMk/>
          <pc:sldMk cId="769837203" sldId="371"/>
        </pc:sldMkLst>
      </pc:sldChg>
      <pc:sldChg chg="del">
        <pc:chgData name="Ahmed Mohammed" userId="52ea684eb8771d40" providerId="LiveId" clId="{BFC02C4B-9250-4284-9224-FBEB9786C616}" dt="2023-10-04T08:51:25.908" v="630" actId="47"/>
        <pc:sldMkLst>
          <pc:docMk/>
          <pc:sldMk cId="199803384" sldId="372"/>
        </pc:sldMkLst>
      </pc:sldChg>
      <pc:sldChg chg="del">
        <pc:chgData name="Ahmed Mohammed" userId="52ea684eb8771d40" providerId="LiveId" clId="{BFC02C4B-9250-4284-9224-FBEB9786C616}" dt="2023-10-04T08:52:22.160" v="639" actId="47"/>
        <pc:sldMkLst>
          <pc:docMk/>
          <pc:sldMk cId="702352966" sldId="373"/>
        </pc:sldMkLst>
      </pc:sldChg>
      <pc:sldChg chg="del">
        <pc:chgData name="Ahmed Mohammed" userId="52ea684eb8771d40" providerId="LiveId" clId="{BFC02C4B-9250-4284-9224-FBEB9786C616}" dt="2023-10-04T08:52:59.182" v="645" actId="47"/>
        <pc:sldMkLst>
          <pc:docMk/>
          <pc:sldMk cId="2593962207" sldId="374"/>
        </pc:sldMkLst>
      </pc:sldChg>
      <pc:sldChg chg="add del">
        <pc:chgData name="Ahmed Mohammed" userId="52ea684eb8771d40" providerId="LiveId" clId="{BFC02C4B-9250-4284-9224-FBEB9786C616}" dt="2023-10-04T08:54:39.266" v="671" actId="47"/>
        <pc:sldMkLst>
          <pc:docMk/>
          <pc:sldMk cId="220674962" sldId="375"/>
        </pc:sldMkLst>
      </pc:sldChg>
      <pc:sldChg chg="del">
        <pc:chgData name="Ahmed Mohammed" userId="52ea684eb8771d40" providerId="LiveId" clId="{BFC02C4B-9250-4284-9224-FBEB9786C616}" dt="2023-10-04T08:55:13.820" v="677" actId="47"/>
        <pc:sldMkLst>
          <pc:docMk/>
          <pc:sldMk cId="1304304931" sldId="376"/>
        </pc:sldMkLst>
      </pc:sldChg>
      <pc:sldChg chg="del">
        <pc:chgData name="Ahmed Mohammed" userId="52ea684eb8771d40" providerId="LiveId" clId="{BFC02C4B-9250-4284-9224-FBEB9786C616}" dt="2023-10-04T08:31:21.934" v="462" actId="47"/>
        <pc:sldMkLst>
          <pc:docMk/>
          <pc:sldMk cId="2764070748" sldId="386"/>
        </pc:sldMkLst>
      </pc:sldChg>
      <pc:sldChg chg="del">
        <pc:chgData name="Ahmed Mohammed" userId="52ea684eb8771d40" providerId="LiveId" clId="{BFC02C4B-9250-4284-9224-FBEB9786C616}" dt="2023-10-04T08:32:44.225" v="472" actId="47"/>
        <pc:sldMkLst>
          <pc:docMk/>
          <pc:sldMk cId="41674837" sldId="387"/>
        </pc:sldMkLst>
      </pc:sldChg>
      <pc:sldChg chg="del">
        <pc:chgData name="Ahmed Mohammed" userId="52ea684eb8771d40" providerId="LiveId" clId="{BFC02C4B-9250-4284-9224-FBEB9786C616}" dt="2023-10-04T08:38:24.186" v="513" actId="47"/>
        <pc:sldMkLst>
          <pc:docMk/>
          <pc:sldMk cId="81676491" sldId="388"/>
        </pc:sldMkLst>
      </pc:sldChg>
      <pc:sldChg chg="modSp del mod">
        <pc:chgData name="Ahmed Mohammed" userId="52ea684eb8771d40" providerId="LiveId" clId="{BFC02C4B-9250-4284-9224-FBEB9786C616}" dt="2023-10-04T08:39:54.928" v="528" actId="47"/>
        <pc:sldMkLst>
          <pc:docMk/>
          <pc:sldMk cId="666430837" sldId="389"/>
        </pc:sldMkLst>
        <pc:spChg chg="mod">
          <ac:chgData name="Ahmed Mohammed" userId="52ea684eb8771d40" providerId="LiveId" clId="{BFC02C4B-9250-4284-9224-FBEB9786C616}" dt="2023-10-04T08:39:38.091" v="524" actId="14100"/>
          <ac:spMkLst>
            <pc:docMk/>
            <pc:sldMk cId="666430837" sldId="389"/>
            <ac:spMk id="13" creationId="{5A5288F7-1BBC-455D-B091-27B4B89091E5}"/>
          </ac:spMkLst>
        </pc:spChg>
      </pc:sldChg>
      <pc:sldChg chg="del">
        <pc:chgData name="Ahmed Mohammed" userId="52ea684eb8771d40" providerId="LiveId" clId="{BFC02C4B-9250-4284-9224-FBEB9786C616}" dt="2023-10-04T08:40:49.595" v="553" actId="47"/>
        <pc:sldMkLst>
          <pc:docMk/>
          <pc:sldMk cId="3387892456" sldId="390"/>
        </pc:sldMkLst>
      </pc:sldChg>
      <pc:sldChg chg="del">
        <pc:chgData name="Ahmed Mohammed" userId="52ea684eb8771d40" providerId="LiveId" clId="{BFC02C4B-9250-4284-9224-FBEB9786C616}" dt="2023-10-04T08:41:09.289" v="557" actId="47"/>
        <pc:sldMkLst>
          <pc:docMk/>
          <pc:sldMk cId="3216148923" sldId="391"/>
        </pc:sldMkLst>
      </pc:sldChg>
      <pc:sldChg chg="del">
        <pc:chgData name="Ahmed Mohammed" userId="52ea684eb8771d40" providerId="LiveId" clId="{BFC02C4B-9250-4284-9224-FBEB9786C616}" dt="2023-10-04T08:47:15.623" v="595" actId="47"/>
        <pc:sldMkLst>
          <pc:docMk/>
          <pc:sldMk cId="3596669266" sldId="392"/>
        </pc:sldMkLst>
      </pc:sldChg>
      <pc:sldChg chg="del">
        <pc:chgData name="Ahmed Mohammed" userId="52ea684eb8771d40" providerId="LiveId" clId="{BFC02C4B-9250-4284-9224-FBEB9786C616}" dt="2023-10-04T08:55:52.962" v="681" actId="47"/>
        <pc:sldMkLst>
          <pc:docMk/>
          <pc:sldMk cId="3431189163" sldId="393"/>
        </pc:sldMkLst>
      </pc:sldChg>
      <pc:sldChg chg="addSp delSp modSp add mod">
        <pc:chgData name="Ahmed Mohammed" userId="52ea684eb8771d40" providerId="LiveId" clId="{BFC02C4B-9250-4284-9224-FBEB9786C616}" dt="2023-10-04T07:42:07.942" v="46" actId="20577"/>
        <pc:sldMkLst>
          <pc:docMk/>
          <pc:sldMk cId="3774984797" sldId="480"/>
        </pc:sldMkLst>
        <pc:spChg chg="add del mod">
          <ac:chgData name="Ahmed Mohammed" userId="52ea684eb8771d40" providerId="LiveId" clId="{BFC02C4B-9250-4284-9224-FBEB9786C616}" dt="2023-10-04T07:42:07.942" v="46" actId="20577"/>
          <ac:spMkLst>
            <pc:docMk/>
            <pc:sldMk cId="3774984797" sldId="480"/>
            <ac:spMk id="34" creationId="{15C30772-0DD8-7BE1-E943-20DE696CFBEA}"/>
          </ac:spMkLst>
        </pc:spChg>
      </pc:sldChg>
      <pc:sldChg chg="addSp delSp modSp add mod">
        <pc:chgData name="Ahmed Mohammed" userId="52ea684eb8771d40" providerId="LiveId" clId="{BFC02C4B-9250-4284-9224-FBEB9786C616}" dt="2023-10-04T08:08:38.504" v="216" actId="1076"/>
        <pc:sldMkLst>
          <pc:docMk/>
          <pc:sldMk cId="1191085849" sldId="481"/>
        </pc:sldMkLst>
        <pc:spChg chg="mod">
          <ac:chgData name="Ahmed Mohammed" userId="52ea684eb8771d40" providerId="LiveId" clId="{BFC02C4B-9250-4284-9224-FBEB9786C616}" dt="2023-10-04T08:08:34.812" v="215" actId="1076"/>
          <ac:spMkLst>
            <pc:docMk/>
            <pc:sldMk cId="1191085849" sldId="481"/>
            <ac:spMk id="3" creationId="{F9A80F9F-74DB-1D57-04E8-E20E92A09B0A}"/>
          </ac:spMkLst>
        </pc:spChg>
        <pc:spChg chg="mod">
          <ac:chgData name="Ahmed Mohammed" userId="52ea684eb8771d40" providerId="LiveId" clId="{BFC02C4B-9250-4284-9224-FBEB9786C616}" dt="2023-10-04T07:46:20.530" v="126" actId="1076"/>
          <ac:spMkLst>
            <pc:docMk/>
            <pc:sldMk cId="1191085849" sldId="481"/>
            <ac:spMk id="5" creationId="{3985EAE6-BFA6-766D-A032-077E4DCB399E}"/>
          </ac:spMkLst>
        </pc:spChg>
        <pc:spChg chg="mod">
          <ac:chgData name="Ahmed Mohammed" userId="52ea684eb8771d40" providerId="LiveId" clId="{BFC02C4B-9250-4284-9224-FBEB9786C616}" dt="2023-10-04T07:46:01.230" v="124" actId="20577"/>
          <ac:spMkLst>
            <pc:docMk/>
            <pc:sldMk cId="1191085849" sldId="481"/>
            <ac:spMk id="25" creationId="{2BC869EB-5623-4AA1-9123-4AF9DF916049}"/>
          </ac:spMkLst>
        </pc:spChg>
        <pc:picChg chg="del mod">
          <ac:chgData name="Ahmed Mohammed" userId="52ea684eb8771d40" providerId="LiveId" clId="{BFC02C4B-9250-4284-9224-FBEB9786C616}" dt="2023-10-04T08:08:29.968" v="213" actId="478"/>
          <ac:picMkLst>
            <pc:docMk/>
            <pc:sldMk cId="1191085849" sldId="481"/>
            <ac:picMk id="2" creationId="{55CD1180-4C62-EDA2-42A3-AF92F9FA68DE}"/>
          </ac:picMkLst>
        </pc:picChg>
        <pc:picChg chg="add mod">
          <ac:chgData name="Ahmed Mohammed" userId="52ea684eb8771d40" providerId="LiveId" clId="{BFC02C4B-9250-4284-9224-FBEB9786C616}" dt="2023-10-04T08:08:38.504" v="216" actId="1076"/>
          <ac:picMkLst>
            <pc:docMk/>
            <pc:sldMk cId="1191085849" sldId="481"/>
            <ac:picMk id="4" creationId="{7DC1CD68-9EA9-0838-2F05-469235365A7A}"/>
          </ac:picMkLst>
        </pc:picChg>
      </pc:sldChg>
      <pc:sldChg chg="addSp delSp modSp add mod">
        <pc:chgData name="Ahmed Mohammed" userId="52ea684eb8771d40" providerId="LiveId" clId="{BFC02C4B-9250-4284-9224-FBEB9786C616}" dt="2023-10-04T08:09:27.708" v="231" actId="14100"/>
        <pc:sldMkLst>
          <pc:docMk/>
          <pc:sldMk cId="3406213533" sldId="482"/>
        </pc:sldMkLst>
        <pc:spChg chg="del mod">
          <ac:chgData name="Ahmed Mohammed" userId="52ea684eb8771d40" providerId="LiveId" clId="{BFC02C4B-9250-4284-9224-FBEB9786C616}" dt="2023-10-04T07:47:04.108" v="140"/>
          <ac:spMkLst>
            <pc:docMk/>
            <pc:sldMk cId="3406213533" sldId="482"/>
            <ac:spMk id="3" creationId="{F9A80F9F-74DB-1D57-04E8-E20E92A09B0A}"/>
          </ac:spMkLst>
        </pc:spChg>
        <pc:spChg chg="mod">
          <ac:chgData name="Ahmed Mohammed" userId="52ea684eb8771d40" providerId="LiveId" clId="{BFC02C4B-9250-4284-9224-FBEB9786C616}" dt="2023-10-04T07:47:00.638" v="138" actId="20577"/>
          <ac:spMkLst>
            <pc:docMk/>
            <pc:sldMk cId="3406213533" sldId="482"/>
            <ac:spMk id="25" creationId="{2BC869EB-5623-4AA1-9123-4AF9DF916049}"/>
          </ac:spMkLst>
        </pc:spChg>
        <pc:picChg chg="del mod">
          <ac:chgData name="Ahmed Mohammed" userId="52ea684eb8771d40" providerId="LiveId" clId="{BFC02C4B-9250-4284-9224-FBEB9786C616}" dt="2023-10-04T08:08:42.114" v="218" actId="478"/>
          <ac:picMkLst>
            <pc:docMk/>
            <pc:sldMk cId="3406213533" sldId="482"/>
            <ac:picMk id="2" creationId="{55CD1180-4C62-EDA2-42A3-AF92F9FA68DE}"/>
          </ac:picMkLst>
        </pc:picChg>
        <pc:picChg chg="add mod">
          <ac:chgData name="Ahmed Mohammed" userId="52ea684eb8771d40" providerId="LiveId" clId="{BFC02C4B-9250-4284-9224-FBEB9786C616}" dt="2023-10-04T08:09:27.708" v="231" actId="14100"/>
          <ac:picMkLst>
            <pc:docMk/>
            <pc:sldMk cId="3406213533" sldId="482"/>
            <ac:picMk id="3" creationId="{D50AD0A0-C7B4-A44B-B92A-FF248B48CA70}"/>
          </ac:picMkLst>
        </pc:picChg>
      </pc:sldChg>
      <pc:sldChg chg="addSp delSp modSp add mod">
        <pc:chgData name="Ahmed Mohammed" userId="52ea684eb8771d40" providerId="LiveId" clId="{BFC02C4B-9250-4284-9224-FBEB9786C616}" dt="2023-10-04T08:09:06.033" v="226" actId="1076"/>
        <pc:sldMkLst>
          <pc:docMk/>
          <pc:sldMk cId="2265572240" sldId="483"/>
        </pc:sldMkLst>
        <pc:spChg chg="del">
          <ac:chgData name="Ahmed Mohammed" userId="52ea684eb8771d40" providerId="LiveId" clId="{BFC02C4B-9250-4284-9224-FBEB9786C616}" dt="2023-10-04T07:49:24.470" v="158" actId="478"/>
          <ac:spMkLst>
            <pc:docMk/>
            <pc:sldMk cId="2265572240" sldId="483"/>
            <ac:spMk id="3" creationId="{F9A80F9F-74DB-1D57-04E8-E20E92A09B0A}"/>
          </ac:spMkLst>
        </pc:spChg>
        <pc:spChg chg="mod">
          <ac:chgData name="Ahmed Mohammed" userId="52ea684eb8771d40" providerId="LiveId" clId="{BFC02C4B-9250-4284-9224-FBEB9786C616}" dt="2023-10-04T07:49:33.856" v="160" actId="1076"/>
          <ac:spMkLst>
            <pc:docMk/>
            <pc:sldMk cId="2265572240" sldId="483"/>
            <ac:spMk id="5" creationId="{3985EAE6-BFA6-766D-A032-077E4DCB399E}"/>
          </ac:spMkLst>
        </pc:spChg>
        <pc:spChg chg="add mod">
          <ac:chgData name="Ahmed Mohammed" userId="52ea684eb8771d40" providerId="LiveId" clId="{BFC02C4B-9250-4284-9224-FBEB9786C616}" dt="2023-10-04T07:48:28.322" v="148"/>
          <ac:spMkLst>
            <pc:docMk/>
            <pc:sldMk cId="2265572240" sldId="483"/>
            <ac:spMk id="10" creationId="{EC7F428E-C67E-7E0A-2D20-61B5A3184758}"/>
          </ac:spMkLst>
        </pc:spChg>
        <pc:spChg chg="add mod">
          <ac:chgData name="Ahmed Mohammed" userId="52ea684eb8771d40" providerId="LiveId" clId="{BFC02C4B-9250-4284-9224-FBEB9786C616}" dt="2023-10-04T07:48:28.322" v="148"/>
          <ac:spMkLst>
            <pc:docMk/>
            <pc:sldMk cId="2265572240" sldId="483"/>
            <ac:spMk id="11" creationId="{359E36BD-451D-3679-B7B8-9E4B2C0A1E2F}"/>
          </ac:spMkLst>
        </pc:spChg>
        <pc:spChg chg="add mod">
          <ac:chgData name="Ahmed Mohammed" userId="52ea684eb8771d40" providerId="LiveId" clId="{BFC02C4B-9250-4284-9224-FBEB9786C616}" dt="2023-10-04T07:48:28.322" v="148"/>
          <ac:spMkLst>
            <pc:docMk/>
            <pc:sldMk cId="2265572240" sldId="483"/>
            <ac:spMk id="12" creationId="{7C55F6BB-B6F7-4343-933A-D3C555776F68}"/>
          </ac:spMkLst>
        </pc:spChg>
        <pc:spChg chg="add mod">
          <ac:chgData name="Ahmed Mohammed" userId="52ea684eb8771d40" providerId="LiveId" clId="{BFC02C4B-9250-4284-9224-FBEB9786C616}" dt="2023-10-04T07:48:28.322" v="148"/>
          <ac:spMkLst>
            <pc:docMk/>
            <pc:sldMk cId="2265572240" sldId="483"/>
            <ac:spMk id="13" creationId="{D90E0756-B422-5EB2-4CB7-B81E2898A28E}"/>
          </ac:spMkLst>
        </pc:spChg>
        <pc:spChg chg="add mod">
          <ac:chgData name="Ahmed Mohammed" userId="52ea684eb8771d40" providerId="LiveId" clId="{BFC02C4B-9250-4284-9224-FBEB9786C616}" dt="2023-10-04T07:48:28.322" v="148"/>
          <ac:spMkLst>
            <pc:docMk/>
            <pc:sldMk cId="2265572240" sldId="483"/>
            <ac:spMk id="14" creationId="{8CF1591E-3002-B3E9-1D1B-9991E5745A6D}"/>
          </ac:spMkLst>
        </pc:spChg>
        <pc:spChg chg="add mod">
          <ac:chgData name="Ahmed Mohammed" userId="52ea684eb8771d40" providerId="LiveId" clId="{BFC02C4B-9250-4284-9224-FBEB9786C616}" dt="2023-10-04T07:48:28.322" v="148"/>
          <ac:spMkLst>
            <pc:docMk/>
            <pc:sldMk cId="2265572240" sldId="483"/>
            <ac:spMk id="15" creationId="{84C42D82-3E65-B12F-1544-F0176103DB6F}"/>
          </ac:spMkLst>
        </pc:spChg>
        <pc:spChg chg="add mod">
          <ac:chgData name="Ahmed Mohammed" userId="52ea684eb8771d40" providerId="LiveId" clId="{BFC02C4B-9250-4284-9224-FBEB9786C616}" dt="2023-10-04T07:48:43.657" v="150"/>
          <ac:spMkLst>
            <pc:docMk/>
            <pc:sldMk cId="2265572240" sldId="483"/>
            <ac:spMk id="17" creationId="{5A6F4030-49E6-6695-606B-46A6C0E61245}"/>
          </ac:spMkLst>
        </pc:spChg>
        <pc:spChg chg="add mod">
          <ac:chgData name="Ahmed Mohammed" userId="52ea684eb8771d40" providerId="LiveId" clId="{BFC02C4B-9250-4284-9224-FBEB9786C616}" dt="2023-10-04T07:49:02.155" v="155" actId="1076"/>
          <ac:spMkLst>
            <pc:docMk/>
            <pc:sldMk cId="2265572240" sldId="483"/>
            <ac:spMk id="18" creationId="{2561F889-1961-E4E4-ED67-691D095B1015}"/>
          </ac:spMkLst>
        </pc:spChg>
        <pc:spChg chg="mod">
          <ac:chgData name="Ahmed Mohammed" userId="52ea684eb8771d40" providerId="LiveId" clId="{BFC02C4B-9250-4284-9224-FBEB9786C616}" dt="2023-10-04T07:49:30.493" v="159" actId="14100"/>
          <ac:spMkLst>
            <pc:docMk/>
            <pc:sldMk cId="2265572240" sldId="483"/>
            <ac:spMk id="25" creationId="{2BC869EB-5623-4AA1-9123-4AF9DF916049}"/>
          </ac:spMkLst>
        </pc:spChg>
        <pc:spChg chg="del mod">
          <ac:chgData name="Ahmed Mohammed" userId="52ea684eb8771d40" providerId="LiveId" clId="{BFC02C4B-9250-4284-9224-FBEB9786C616}" dt="2023-10-04T07:48:27.215" v="147" actId="478"/>
          <ac:spMkLst>
            <pc:docMk/>
            <pc:sldMk cId="2265572240" sldId="483"/>
            <ac:spMk id="48" creationId="{050976E4-0CF2-BA00-34CA-2F9419409B9E}"/>
          </ac:spMkLst>
        </pc:spChg>
        <pc:grpChg chg="add mod">
          <ac:chgData name="Ahmed Mohammed" userId="52ea684eb8771d40" providerId="LiveId" clId="{BFC02C4B-9250-4284-9224-FBEB9786C616}" dt="2023-10-04T07:49:43.305" v="161" actId="1076"/>
          <ac:grpSpMkLst>
            <pc:docMk/>
            <pc:sldMk cId="2265572240" sldId="483"/>
            <ac:grpSpMk id="4" creationId="{B1A967F1-FD09-C400-1875-3B3D298919C6}"/>
          </ac:grpSpMkLst>
        </pc:grpChg>
        <pc:grpChg chg="add mod">
          <ac:chgData name="Ahmed Mohammed" userId="52ea684eb8771d40" providerId="LiveId" clId="{BFC02C4B-9250-4284-9224-FBEB9786C616}" dt="2023-10-04T07:49:43.305" v="161" actId="1076"/>
          <ac:grpSpMkLst>
            <pc:docMk/>
            <pc:sldMk cId="2265572240" sldId="483"/>
            <ac:grpSpMk id="7" creationId="{E5673EB6-907A-BB39-A41D-3AA2F9492D36}"/>
          </ac:grpSpMkLst>
        </pc:grpChg>
        <pc:grpChg chg="add mod">
          <ac:chgData name="Ahmed Mohammed" userId="52ea684eb8771d40" providerId="LiveId" clId="{BFC02C4B-9250-4284-9224-FBEB9786C616}" dt="2023-10-04T07:49:43.305" v="161" actId="1076"/>
          <ac:grpSpMkLst>
            <pc:docMk/>
            <pc:sldMk cId="2265572240" sldId="483"/>
            <ac:grpSpMk id="9" creationId="{1763A27F-FCD0-BB3F-EC69-B8C05F48F68E}"/>
          </ac:grpSpMkLst>
        </pc:grpChg>
        <pc:grpChg chg="add mod">
          <ac:chgData name="Ahmed Mohammed" userId="52ea684eb8771d40" providerId="LiveId" clId="{BFC02C4B-9250-4284-9224-FBEB9786C616}" dt="2023-10-04T07:49:43.305" v="161" actId="1076"/>
          <ac:grpSpMkLst>
            <pc:docMk/>
            <pc:sldMk cId="2265572240" sldId="483"/>
            <ac:grpSpMk id="16" creationId="{5FAD0DD6-D154-DCDB-DFCA-9A8D580EA680}"/>
          </ac:grpSpMkLst>
        </pc:grpChg>
        <pc:picChg chg="del mod">
          <ac:chgData name="Ahmed Mohammed" userId="52ea684eb8771d40" providerId="LiveId" clId="{BFC02C4B-9250-4284-9224-FBEB9786C616}" dt="2023-10-04T08:08:56.586" v="223" actId="478"/>
          <ac:picMkLst>
            <pc:docMk/>
            <pc:sldMk cId="2265572240" sldId="483"/>
            <ac:picMk id="2" creationId="{55CD1180-4C62-EDA2-42A3-AF92F9FA68DE}"/>
          </ac:picMkLst>
        </pc:picChg>
        <pc:picChg chg="add mod">
          <ac:chgData name="Ahmed Mohammed" userId="52ea684eb8771d40" providerId="LiveId" clId="{BFC02C4B-9250-4284-9224-FBEB9786C616}" dt="2023-10-04T08:09:06.033" v="226" actId="1076"/>
          <ac:picMkLst>
            <pc:docMk/>
            <pc:sldMk cId="2265572240" sldId="483"/>
            <ac:picMk id="3" creationId="{D3BCBF07-B911-7ED3-ED81-61600CE6923E}"/>
          </ac:picMkLst>
        </pc:picChg>
      </pc:sldChg>
      <pc:sldChg chg="addSp delSp modSp add del mod">
        <pc:chgData name="Ahmed Mohammed" userId="52ea684eb8771d40" providerId="LiveId" clId="{BFC02C4B-9250-4284-9224-FBEB9786C616}" dt="2023-10-04T07:50:23.084" v="168" actId="47"/>
        <pc:sldMkLst>
          <pc:docMk/>
          <pc:sldMk cId="793544591" sldId="484"/>
        </pc:sldMkLst>
        <pc:spChg chg="add del mod">
          <ac:chgData name="Ahmed Mohammed" userId="52ea684eb8771d40" providerId="LiveId" clId="{BFC02C4B-9250-4284-9224-FBEB9786C616}" dt="2023-10-04T07:50:13.608" v="166" actId="478"/>
          <ac:spMkLst>
            <pc:docMk/>
            <pc:sldMk cId="793544591" sldId="484"/>
            <ac:spMk id="4" creationId="{C34485DD-890D-310E-B29B-AB254247C050}"/>
          </ac:spMkLst>
        </pc:spChg>
      </pc:sldChg>
      <pc:sldChg chg="add del">
        <pc:chgData name="Ahmed Mohammed" userId="52ea684eb8771d40" providerId="LiveId" clId="{BFC02C4B-9250-4284-9224-FBEB9786C616}" dt="2023-10-04T07:48:06.484" v="145"/>
        <pc:sldMkLst>
          <pc:docMk/>
          <pc:sldMk cId="2414244009" sldId="484"/>
        </pc:sldMkLst>
      </pc:sldChg>
      <pc:sldChg chg="addSp delSp modSp add mod">
        <pc:chgData name="Ahmed Mohammed" userId="52ea684eb8771d40" providerId="LiveId" clId="{BFC02C4B-9250-4284-9224-FBEB9786C616}" dt="2023-10-04T08:09:15.477" v="229"/>
        <pc:sldMkLst>
          <pc:docMk/>
          <pc:sldMk cId="3338821738" sldId="485"/>
        </pc:sldMkLst>
        <pc:spChg chg="mod">
          <ac:chgData name="Ahmed Mohammed" userId="52ea684eb8771d40" providerId="LiveId" clId="{BFC02C4B-9250-4284-9224-FBEB9786C616}" dt="2023-10-04T07:52:11.402" v="197" actId="1076"/>
          <ac:spMkLst>
            <pc:docMk/>
            <pc:sldMk cId="3338821738" sldId="485"/>
            <ac:spMk id="3" creationId="{F9A80F9F-74DB-1D57-04E8-E20E92A09B0A}"/>
          </ac:spMkLst>
        </pc:spChg>
        <pc:spChg chg="mod">
          <ac:chgData name="Ahmed Mohammed" userId="52ea684eb8771d40" providerId="LiveId" clId="{BFC02C4B-9250-4284-9224-FBEB9786C616}" dt="2023-10-04T07:52:13.652" v="198" actId="1076"/>
          <ac:spMkLst>
            <pc:docMk/>
            <pc:sldMk cId="3338821738" sldId="485"/>
            <ac:spMk id="5" creationId="{3985EAE6-BFA6-766D-A032-077E4DCB399E}"/>
          </ac:spMkLst>
        </pc:spChg>
        <pc:spChg chg="mod">
          <ac:chgData name="Ahmed Mohammed" userId="52ea684eb8771d40" providerId="LiveId" clId="{BFC02C4B-9250-4284-9224-FBEB9786C616}" dt="2023-10-04T07:52:23.407" v="200" actId="1076"/>
          <ac:spMkLst>
            <pc:docMk/>
            <pc:sldMk cId="3338821738" sldId="485"/>
            <ac:spMk id="6" creationId="{05E43288-C9C0-B2CA-0970-EB4E627B30CA}"/>
          </ac:spMkLst>
        </pc:spChg>
        <pc:spChg chg="add mod">
          <ac:chgData name="Ahmed Mohammed" userId="52ea684eb8771d40" providerId="LiveId" clId="{BFC02C4B-9250-4284-9224-FBEB9786C616}" dt="2023-10-04T07:51:33.557" v="185"/>
          <ac:spMkLst>
            <pc:docMk/>
            <pc:sldMk cId="3338821738" sldId="485"/>
            <ac:spMk id="7" creationId="{191DC021-4550-FAFD-A59A-3B405A929429}"/>
          </ac:spMkLst>
        </pc:spChg>
        <pc:spChg chg="add mod">
          <ac:chgData name="Ahmed Mohammed" userId="52ea684eb8771d40" providerId="LiveId" clId="{BFC02C4B-9250-4284-9224-FBEB9786C616}" dt="2023-10-04T07:51:33.557" v="185"/>
          <ac:spMkLst>
            <pc:docMk/>
            <pc:sldMk cId="3338821738" sldId="485"/>
            <ac:spMk id="16" creationId="{5F4C3902-0044-2280-4828-83290669A7CF}"/>
          </ac:spMkLst>
        </pc:spChg>
        <pc:spChg chg="add mod">
          <ac:chgData name="Ahmed Mohammed" userId="52ea684eb8771d40" providerId="LiveId" clId="{BFC02C4B-9250-4284-9224-FBEB9786C616}" dt="2023-10-04T07:51:33.557" v="185"/>
          <ac:spMkLst>
            <pc:docMk/>
            <pc:sldMk cId="3338821738" sldId="485"/>
            <ac:spMk id="17" creationId="{63E7964D-B63C-48A8-E0B9-76F140A64CDC}"/>
          </ac:spMkLst>
        </pc:spChg>
        <pc:spChg chg="add mod">
          <ac:chgData name="Ahmed Mohammed" userId="52ea684eb8771d40" providerId="LiveId" clId="{BFC02C4B-9250-4284-9224-FBEB9786C616}" dt="2023-10-04T07:51:33.557" v="185"/>
          <ac:spMkLst>
            <pc:docMk/>
            <pc:sldMk cId="3338821738" sldId="485"/>
            <ac:spMk id="18" creationId="{EEFF1826-3FF0-CFCB-2BEE-22CE85B8B1B8}"/>
          </ac:spMkLst>
        </pc:spChg>
        <pc:spChg chg="add mod">
          <ac:chgData name="Ahmed Mohammed" userId="52ea684eb8771d40" providerId="LiveId" clId="{BFC02C4B-9250-4284-9224-FBEB9786C616}" dt="2023-10-04T07:51:33.557" v="185"/>
          <ac:spMkLst>
            <pc:docMk/>
            <pc:sldMk cId="3338821738" sldId="485"/>
            <ac:spMk id="19" creationId="{06E0E5A2-302E-0CA3-A2F5-9ADF48FFDD4D}"/>
          </ac:spMkLst>
        </pc:spChg>
        <pc:spChg chg="add mod">
          <ac:chgData name="Ahmed Mohammed" userId="52ea684eb8771d40" providerId="LiveId" clId="{BFC02C4B-9250-4284-9224-FBEB9786C616}" dt="2023-10-04T07:51:33.557" v="185"/>
          <ac:spMkLst>
            <pc:docMk/>
            <pc:sldMk cId="3338821738" sldId="485"/>
            <ac:spMk id="20" creationId="{B87E60AC-BAE9-D145-1AE9-D592FBF2E666}"/>
          </ac:spMkLst>
        </pc:spChg>
        <pc:spChg chg="add mod">
          <ac:chgData name="Ahmed Mohammed" userId="52ea684eb8771d40" providerId="LiveId" clId="{BFC02C4B-9250-4284-9224-FBEB9786C616}" dt="2023-10-04T07:51:33.557" v="185"/>
          <ac:spMkLst>
            <pc:docMk/>
            <pc:sldMk cId="3338821738" sldId="485"/>
            <ac:spMk id="21" creationId="{E334F60B-ADDD-552F-75B9-5618745E3CF9}"/>
          </ac:spMkLst>
        </pc:spChg>
        <pc:spChg chg="add mod">
          <ac:chgData name="Ahmed Mohammed" userId="52ea684eb8771d40" providerId="LiveId" clId="{BFC02C4B-9250-4284-9224-FBEB9786C616}" dt="2023-10-04T07:51:33.557" v="185"/>
          <ac:spMkLst>
            <pc:docMk/>
            <pc:sldMk cId="3338821738" sldId="485"/>
            <ac:spMk id="22" creationId="{291C191F-B5EC-3920-BA02-CB70F234134E}"/>
          </ac:spMkLst>
        </pc:spChg>
        <pc:spChg chg="add mod">
          <ac:chgData name="Ahmed Mohammed" userId="52ea684eb8771d40" providerId="LiveId" clId="{BFC02C4B-9250-4284-9224-FBEB9786C616}" dt="2023-10-04T07:51:33.557" v="185"/>
          <ac:spMkLst>
            <pc:docMk/>
            <pc:sldMk cId="3338821738" sldId="485"/>
            <ac:spMk id="23" creationId="{2BFFA0EC-9FFB-169C-EAE0-AF5BED19F9E2}"/>
          </ac:spMkLst>
        </pc:spChg>
        <pc:spChg chg="add mod">
          <ac:chgData name="Ahmed Mohammed" userId="52ea684eb8771d40" providerId="LiveId" clId="{BFC02C4B-9250-4284-9224-FBEB9786C616}" dt="2023-10-04T07:51:33.557" v="185"/>
          <ac:spMkLst>
            <pc:docMk/>
            <pc:sldMk cId="3338821738" sldId="485"/>
            <ac:spMk id="24" creationId="{92D438BE-3A7D-C77E-B679-DEE64BEF8DA4}"/>
          </ac:spMkLst>
        </pc:spChg>
        <pc:spChg chg="mod">
          <ac:chgData name="Ahmed Mohammed" userId="52ea684eb8771d40" providerId="LiveId" clId="{BFC02C4B-9250-4284-9224-FBEB9786C616}" dt="2023-10-04T07:52:19.192" v="199" actId="14100"/>
          <ac:spMkLst>
            <pc:docMk/>
            <pc:sldMk cId="3338821738" sldId="485"/>
            <ac:spMk id="25" creationId="{2BC869EB-5623-4AA1-9123-4AF9DF916049}"/>
          </ac:spMkLst>
        </pc:spChg>
        <pc:spChg chg="add mod">
          <ac:chgData name="Ahmed Mohammed" userId="52ea684eb8771d40" providerId="LiveId" clId="{BFC02C4B-9250-4284-9224-FBEB9786C616}" dt="2023-10-04T07:51:33.557" v="185"/>
          <ac:spMkLst>
            <pc:docMk/>
            <pc:sldMk cId="3338821738" sldId="485"/>
            <ac:spMk id="26" creationId="{C71FD2B7-0D5E-44BC-1765-1D1ADB62F252}"/>
          </ac:spMkLst>
        </pc:spChg>
        <pc:spChg chg="add mod">
          <ac:chgData name="Ahmed Mohammed" userId="52ea684eb8771d40" providerId="LiveId" clId="{BFC02C4B-9250-4284-9224-FBEB9786C616}" dt="2023-10-04T07:51:33.557" v="185"/>
          <ac:spMkLst>
            <pc:docMk/>
            <pc:sldMk cId="3338821738" sldId="485"/>
            <ac:spMk id="27" creationId="{ED0D412F-4B08-9964-08BB-6451A04D3F4D}"/>
          </ac:spMkLst>
        </pc:spChg>
        <pc:spChg chg="add mod">
          <ac:chgData name="Ahmed Mohammed" userId="52ea684eb8771d40" providerId="LiveId" clId="{BFC02C4B-9250-4284-9224-FBEB9786C616}" dt="2023-10-04T07:51:33.557" v="185"/>
          <ac:spMkLst>
            <pc:docMk/>
            <pc:sldMk cId="3338821738" sldId="485"/>
            <ac:spMk id="28" creationId="{AA61985A-FDBB-1D60-F46D-300741CD30D8}"/>
          </ac:spMkLst>
        </pc:spChg>
        <pc:spChg chg="add mod">
          <ac:chgData name="Ahmed Mohammed" userId="52ea684eb8771d40" providerId="LiveId" clId="{BFC02C4B-9250-4284-9224-FBEB9786C616}" dt="2023-10-04T07:51:33.557" v="185"/>
          <ac:spMkLst>
            <pc:docMk/>
            <pc:sldMk cId="3338821738" sldId="485"/>
            <ac:spMk id="29" creationId="{B84799CB-0CED-B42E-3C55-409231D7C4F1}"/>
          </ac:spMkLst>
        </pc:spChg>
        <pc:spChg chg="add mod">
          <ac:chgData name="Ahmed Mohammed" userId="52ea684eb8771d40" providerId="LiveId" clId="{BFC02C4B-9250-4284-9224-FBEB9786C616}" dt="2023-10-04T07:51:33.557" v="185"/>
          <ac:spMkLst>
            <pc:docMk/>
            <pc:sldMk cId="3338821738" sldId="485"/>
            <ac:spMk id="30" creationId="{A76F04EA-8181-C8BD-3045-FA7ED6CB3642}"/>
          </ac:spMkLst>
        </pc:spChg>
        <pc:spChg chg="add mod">
          <ac:chgData name="Ahmed Mohammed" userId="52ea684eb8771d40" providerId="LiveId" clId="{BFC02C4B-9250-4284-9224-FBEB9786C616}" dt="2023-10-04T07:51:33.557" v="185"/>
          <ac:spMkLst>
            <pc:docMk/>
            <pc:sldMk cId="3338821738" sldId="485"/>
            <ac:spMk id="31" creationId="{0251A237-048A-07F6-5AF3-DD2015FCEEBA}"/>
          </ac:spMkLst>
        </pc:spChg>
        <pc:spChg chg="add mod">
          <ac:chgData name="Ahmed Mohammed" userId="52ea684eb8771d40" providerId="LiveId" clId="{BFC02C4B-9250-4284-9224-FBEB9786C616}" dt="2023-10-04T07:51:33.557" v="185"/>
          <ac:spMkLst>
            <pc:docMk/>
            <pc:sldMk cId="3338821738" sldId="485"/>
            <ac:spMk id="32" creationId="{109447C8-4052-2B31-6841-34A6032F322A}"/>
          </ac:spMkLst>
        </pc:spChg>
        <pc:grpChg chg="add mod">
          <ac:chgData name="Ahmed Mohammed" userId="52ea684eb8771d40" providerId="LiveId" clId="{BFC02C4B-9250-4284-9224-FBEB9786C616}" dt="2023-10-04T07:51:33.557" v="185"/>
          <ac:grpSpMkLst>
            <pc:docMk/>
            <pc:sldMk cId="3338821738" sldId="485"/>
            <ac:grpSpMk id="4" creationId="{DBBEB0C1-A2EE-8CD2-6AF6-67D710538CC1}"/>
          </ac:grpSpMkLst>
        </pc:grpChg>
        <pc:grpChg chg="add mod">
          <ac:chgData name="Ahmed Mohammed" userId="52ea684eb8771d40" providerId="LiveId" clId="{BFC02C4B-9250-4284-9224-FBEB9786C616}" dt="2023-10-04T07:51:33.557" v="185"/>
          <ac:grpSpMkLst>
            <pc:docMk/>
            <pc:sldMk cId="3338821738" sldId="485"/>
            <ac:grpSpMk id="9" creationId="{8D236883-38C9-BA1F-420D-FF4884B885B7}"/>
          </ac:grpSpMkLst>
        </pc:grpChg>
        <pc:grpChg chg="add mod">
          <ac:chgData name="Ahmed Mohammed" userId="52ea684eb8771d40" providerId="LiveId" clId="{BFC02C4B-9250-4284-9224-FBEB9786C616}" dt="2023-10-04T07:51:33.557" v="185"/>
          <ac:grpSpMkLst>
            <pc:docMk/>
            <pc:sldMk cId="3338821738" sldId="485"/>
            <ac:grpSpMk id="10" creationId="{293D371E-4D4D-5CC1-9FA9-83ED4EB26EB9}"/>
          </ac:grpSpMkLst>
        </pc:grpChg>
        <pc:grpChg chg="add mod">
          <ac:chgData name="Ahmed Mohammed" userId="52ea684eb8771d40" providerId="LiveId" clId="{BFC02C4B-9250-4284-9224-FBEB9786C616}" dt="2023-10-04T07:51:33.557" v="185"/>
          <ac:grpSpMkLst>
            <pc:docMk/>
            <pc:sldMk cId="3338821738" sldId="485"/>
            <ac:grpSpMk id="11" creationId="{52A10F48-C485-1A6D-D86D-572A2AE42AB0}"/>
          </ac:grpSpMkLst>
        </pc:grpChg>
        <pc:grpChg chg="add mod">
          <ac:chgData name="Ahmed Mohammed" userId="52ea684eb8771d40" providerId="LiveId" clId="{BFC02C4B-9250-4284-9224-FBEB9786C616}" dt="2023-10-04T07:51:33.557" v="185"/>
          <ac:grpSpMkLst>
            <pc:docMk/>
            <pc:sldMk cId="3338821738" sldId="485"/>
            <ac:grpSpMk id="12" creationId="{4B402531-4125-4D7B-270B-3E31366C9F97}"/>
          </ac:grpSpMkLst>
        </pc:grpChg>
        <pc:grpChg chg="add mod">
          <ac:chgData name="Ahmed Mohammed" userId="52ea684eb8771d40" providerId="LiveId" clId="{BFC02C4B-9250-4284-9224-FBEB9786C616}" dt="2023-10-04T07:51:33.557" v="185"/>
          <ac:grpSpMkLst>
            <pc:docMk/>
            <pc:sldMk cId="3338821738" sldId="485"/>
            <ac:grpSpMk id="13" creationId="{2EA625C2-6AC9-9828-01A8-F2C108FA7B58}"/>
          </ac:grpSpMkLst>
        </pc:grpChg>
        <pc:grpChg chg="add mod">
          <ac:chgData name="Ahmed Mohammed" userId="52ea684eb8771d40" providerId="LiveId" clId="{BFC02C4B-9250-4284-9224-FBEB9786C616}" dt="2023-10-04T07:51:33.557" v="185"/>
          <ac:grpSpMkLst>
            <pc:docMk/>
            <pc:sldMk cId="3338821738" sldId="485"/>
            <ac:grpSpMk id="14" creationId="{47B02985-22E1-5FC1-EA70-DB0AF99CDCAC}"/>
          </ac:grpSpMkLst>
        </pc:grpChg>
        <pc:grpChg chg="add mod">
          <ac:chgData name="Ahmed Mohammed" userId="52ea684eb8771d40" providerId="LiveId" clId="{BFC02C4B-9250-4284-9224-FBEB9786C616}" dt="2023-10-04T07:51:33.557" v="185"/>
          <ac:grpSpMkLst>
            <pc:docMk/>
            <pc:sldMk cId="3338821738" sldId="485"/>
            <ac:grpSpMk id="15" creationId="{1700A940-C4AF-8A61-6817-C86CAF6F6F7A}"/>
          </ac:grpSpMkLst>
        </pc:grpChg>
        <pc:graphicFrameChg chg="add mod">
          <ac:chgData name="Ahmed Mohammed" userId="52ea684eb8771d40" providerId="LiveId" clId="{BFC02C4B-9250-4284-9224-FBEB9786C616}" dt="2023-10-04T07:52:33.197" v="203" actId="14100"/>
          <ac:graphicFrameMkLst>
            <pc:docMk/>
            <pc:sldMk cId="3338821738" sldId="485"/>
            <ac:graphicFrameMk id="33" creationId="{27032609-75DD-BEBA-DB25-4339969FBA45}"/>
          </ac:graphicFrameMkLst>
        </pc:graphicFrameChg>
        <pc:picChg chg="del mod">
          <ac:chgData name="Ahmed Mohammed" userId="52ea684eb8771d40" providerId="LiveId" clId="{BFC02C4B-9250-4284-9224-FBEB9786C616}" dt="2023-10-04T08:09:14.664" v="228" actId="478"/>
          <ac:picMkLst>
            <pc:docMk/>
            <pc:sldMk cId="3338821738" sldId="485"/>
            <ac:picMk id="2" creationId="{55CD1180-4C62-EDA2-42A3-AF92F9FA68DE}"/>
          </ac:picMkLst>
        </pc:picChg>
        <pc:picChg chg="add mod">
          <ac:chgData name="Ahmed Mohammed" userId="52ea684eb8771d40" providerId="LiveId" clId="{BFC02C4B-9250-4284-9224-FBEB9786C616}" dt="2023-10-04T08:09:15.477" v="229"/>
          <ac:picMkLst>
            <pc:docMk/>
            <pc:sldMk cId="3338821738" sldId="485"/>
            <ac:picMk id="4" creationId="{19D02DD3-FD5E-1A0A-CC60-340A2E0D6476}"/>
          </ac:picMkLst>
        </pc:picChg>
      </pc:sldChg>
      <pc:sldChg chg="addSp delSp modSp add mod">
        <pc:chgData name="Ahmed Mohammed" userId="52ea684eb8771d40" providerId="LiveId" clId="{BFC02C4B-9250-4284-9224-FBEB9786C616}" dt="2023-10-04T08:11:32.740" v="278" actId="1035"/>
        <pc:sldMkLst>
          <pc:docMk/>
          <pc:sldMk cId="3405134174" sldId="486"/>
        </pc:sldMkLst>
        <pc:spChg chg="del mod">
          <ac:chgData name="Ahmed Mohammed" userId="52ea684eb8771d40" providerId="LiveId" clId="{BFC02C4B-9250-4284-9224-FBEB9786C616}" dt="2023-10-04T08:10:14.356" v="239" actId="478"/>
          <ac:spMkLst>
            <pc:docMk/>
            <pc:sldMk cId="3405134174" sldId="486"/>
            <ac:spMk id="3" creationId="{F9A80F9F-74DB-1D57-04E8-E20E92A09B0A}"/>
          </ac:spMkLst>
        </pc:spChg>
        <pc:spChg chg="mod">
          <ac:chgData name="Ahmed Mohammed" userId="52ea684eb8771d40" providerId="LiveId" clId="{BFC02C4B-9250-4284-9224-FBEB9786C616}" dt="2023-10-04T08:11:32.740" v="278" actId="1035"/>
          <ac:spMkLst>
            <pc:docMk/>
            <pc:sldMk cId="3405134174" sldId="486"/>
            <ac:spMk id="5" creationId="{3985EAE6-BFA6-766D-A032-077E4DCB399E}"/>
          </ac:spMkLst>
        </pc:spChg>
        <pc:spChg chg="mod">
          <ac:chgData name="Ahmed Mohammed" userId="52ea684eb8771d40" providerId="LiveId" clId="{BFC02C4B-9250-4284-9224-FBEB9786C616}" dt="2023-10-04T08:11:26.879" v="275" actId="1076"/>
          <ac:spMkLst>
            <pc:docMk/>
            <pc:sldMk cId="3405134174" sldId="486"/>
            <ac:spMk id="6" creationId="{05E43288-C9C0-B2CA-0970-EB4E627B30CA}"/>
          </ac:spMkLst>
        </pc:spChg>
        <pc:spChg chg="add mod">
          <ac:chgData name="Ahmed Mohammed" userId="52ea684eb8771d40" providerId="LiveId" clId="{BFC02C4B-9250-4284-9224-FBEB9786C616}" dt="2023-10-04T08:10:08.256" v="237" actId="207"/>
          <ac:spMkLst>
            <pc:docMk/>
            <pc:sldMk cId="3405134174" sldId="486"/>
            <ac:spMk id="7" creationId="{6E1386C1-A9FE-7A39-852E-A3E55DC53648}"/>
          </ac:spMkLst>
        </pc:spChg>
        <pc:spChg chg="mod">
          <ac:chgData name="Ahmed Mohammed" userId="52ea684eb8771d40" providerId="LiveId" clId="{BFC02C4B-9250-4284-9224-FBEB9786C616}" dt="2023-10-04T08:10:49.952" v="254" actId="20577"/>
          <ac:spMkLst>
            <pc:docMk/>
            <pc:sldMk cId="3405134174" sldId="486"/>
            <ac:spMk id="25" creationId="{2BC869EB-5623-4AA1-9123-4AF9DF916049}"/>
          </ac:spMkLst>
        </pc:spChg>
        <pc:graphicFrameChg chg="add mod">
          <ac:chgData name="Ahmed Mohammed" userId="52ea684eb8771d40" providerId="LiveId" clId="{BFC02C4B-9250-4284-9224-FBEB9786C616}" dt="2023-10-04T08:11:08.281" v="257"/>
          <ac:graphicFrameMkLst>
            <pc:docMk/>
            <pc:sldMk cId="3405134174" sldId="486"/>
            <ac:graphicFrameMk id="2" creationId="{1D28F239-C028-277C-F82F-78319FB1D125}"/>
          </ac:graphicFrameMkLst>
        </pc:graphicFrameChg>
        <pc:graphicFrameChg chg="del">
          <ac:chgData name="Ahmed Mohammed" userId="52ea684eb8771d40" providerId="LiveId" clId="{BFC02C4B-9250-4284-9224-FBEB9786C616}" dt="2023-10-04T08:09:48.129" v="233" actId="478"/>
          <ac:graphicFrameMkLst>
            <pc:docMk/>
            <pc:sldMk cId="3405134174" sldId="486"/>
            <ac:graphicFrameMk id="33" creationId="{27032609-75DD-BEBA-DB25-4339969FBA45}"/>
          </ac:graphicFrameMkLst>
        </pc:graphicFrameChg>
      </pc:sldChg>
      <pc:sldChg chg="addSp delSp modSp add mod">
        <pc:chgData name="Ahmed Mohammed" userId="52ea684eb8771d40" providerId="LiveId" clId="{BFC02C4B-9250-4284-9224-FBEB9786C616}" dt="2023-10-04T08:14:10.819" v="315"/>
        <pc:sldMkLst>
          <pc:docMk/>
          <pc:sldMk cId="2653148093" sldId="487"/>
        </pc:sldMkLst>
        <pc:spChg chg="add mod">
          <ac:chgData name="Ahmed Mohammed" userId="52ea684eb8771d40" providerId="LiveId" clId="{BFC02C4B-9250-4284-9224-FBEB9786C616}" dt="2023-10-04T08:13:29.627" v="308" actId="20577"/>
          <ac:spMkLst>
            <pc:docMk/>
            <pc:sldMk cId="2653148093" sldId="487"/>
            <ac:spMk id="3" creationId="{D289CE78-0E37-69E3-C71D-D25781F130B1}"/>
          </ac:spMkLst>
        </pc:spChg>
        <pc:spChg chg="mod">
          <ac:chgData name="Ahmed Mohammed" userId="52ea684eb8771d40" providerId="LiveId" clId="{BFC02C4B-9250-4284-9224-FBEB9786C616}" dt="2023-10-04T08:14:10.819" v="315"/>
          <ac:spMkLst>
            <pc:docMk/>
            <pc:sldMk cId="2653148093" sldId="487"/>
            <ac:spMk id="7" creationId="{6E1386C1-A9FE-7A39-852E-A3E55DC53648}"/>
          </ac:spMkLst>
        </pc:spChg>
        <pc:spChg chg="mod">
          <ac:chgData name="Ahmed Mohammed" userId="52ea684eb8771d40" providerId="LiveId" clId="{BFC02C4B-9250-4284-9224-FBEB9786C616}" dt="2023-10-04T08:13:17.819" v="292" actId="6549"/>
          <ac:spMkLst>
            <pc:docMk/>
            <pc:sldMk cId="2653148093" sldId="487"/>
            <ac:spMk id="25" creationId="{2BC869EB-5623-4AA1-9123-4AF9DF916049}"/>
          </ac:spMkLst>
        </pc:spChg>
        <pc:graphicFrameChg chg="del">
          <ac:chgData name="Ahmed Mohammed" userId="52ea684eb8771d40" providerId="LiveId" clId="{BFC02C4B-9250-4284-9224-FBEB9786C616}" dt="2023-10-04T08:13:14.008" v="291" actId="478"/>
          <ac:graphicFrameMkLst>
            <pc:docMk/>
            <pc:sldMk cId="2653148093" sldId="487"/>
            <ac:graphicFrameMk id="2" creationId="{1D28F239-C028-277C-F82F-78319FB1D125}"/>
          </ac:graphicFrameMkLst>
        </pc:graphicFrameChg>
      </pc:sldChg>
      <pc:sldChg chg="new del">
        <pc:chgData name="Ahmed Mohammed" userId="52ea684eb8771d40" providerId="LiveId" clId="{BFC02C4B-9250-4284-9224-FBEB9786C616}" dt="2023-10-04T08:12:27.363" v="280" actId="47"/>
        <pc:sldMkLst>
          <pc:docMk/>
          <pc:sldMk cId="3099630258" sldId="487"/>
        </pc:sldMkLst>
      </pc:sldChg>
      <pc:sldChg chg="addSp delSp modSp add mod">
        <pc:chgData name="Ahmed Mohammed" userId="52ea684eb8771d40" providerId="LiveId" clId="{BFC02C4B-9250-4284-9224-FBEB9786C616}" dt="2023-10-04T08:15:06.853" v="325" actId="1076"/>
        <pc:sldMkLst>
          <pc:docMk/>
          <pc:sldMk cId="3780646765" sldId="488"/>
        </pc:sldMkLst>
        <pc:spChg chg="add mod">
          <ac:chgData name="Ahmed Mohammed" userId="52ea684eb8771d40" providerId="LiveId" clId="{BFC02C4B-9250-4284-9224-FBEB9786C616}" dt="2023-10-04T08:15:06.853" v="325" actId="1076"/>
          <ac:spMkLst>
            <pc:docMk/>
            <pc:sldMk cId="3780646765" sldId="488"/>
            <ac:spMk id="2" creationId="{FAD8AD8D-2A93-57CD-4E64-6465C6027DFA}"/>
          </ac:spMkLst>
        </pc:spChg>
        <pc:spChg chg="del">
          <ac:chgData name="Ahmed Mohammed" userId="52ea684eb8771d40" providerId="LiveId" clId="{BFC02C4B-9250-4284-9224-FBEB9786C616}" dt="2023-10-04T08:14:50.599" v="321" actId="478"/>
          <ac:spMkLst>
            <pc:docMk/>
            <pc:sldMk cId="3780646765" sldId="488"/>
            <ac:spMk id="3" creationId="{D289CE78-0E37-69E3-C71D-D25781F130B1}"/>
          </ac:spMkLst>
        </pc:spChg>
        <pc:spChg chg="mod">
          <ac:chgData name="Ahmed Mohammed" userId="52ea684eb8771d40" providerId="LiveId" clId="{BFC02C4B-9250-4284-9224-FBEB9786C616}" dt="2023-10-04T08:14:37.135" v="320" actId="207"/>
          <ac:spMkLst>
            <pc:docMk/>
            <pc:sldMk cId="3780646765" sldId="488"/>
            <ac:spMk id="7" creationId="{6E1386C1-A9FE-7A39-852E-A3E55DC53648}"/>
          </ac:spMkLst>
        </pc:spChg>
        <pc:spChg chg="mod">
          <ac:chgData name="Ahmed Mohammed" userId="52ea684eb8771d40" providerId="LiveId" clId="{BFC02C4B-9250-4284-9224-FBEB9786C616}" dt="2023-10-04T08:15:01.568" v="324" actId="1076"/>
          <ac:spMkLst>
            <pc:docMk/>
            <pc:sldMk cId="3780646765" sldId="488"/>
            <ac:spMk id="25" creationId="{2BC869EB-5623-4AA1-9123-4AF9DF916049}"/>
          </ac:spMkLst>
        </pc:spChg>
      </pc:sldChg>
      <pc:sldChg chg="addSp delSp modSp add mod">
        <pc:chgData name="Ahmed Mohammed" userId="52ea684eb8771d40" providerId="LiveId" clId="{BFC02C4B-9250-4284-9224-FBEB9786C616}" dt="2023-10-04T08:16:05.292" v="335" actId="478"/>
        <pc:sldMkLst>
          <pc:docMk/>
          <pc:sldMk cId="977962188" sldId="489"/>
        </pc:sldMkLst>
        <pc:spChg chg="del">
          <ac:chgData name="Ahmed Mohammed" userId="52ea684eb8771d40" providerId="LiveId" clId="{BFC02C4B-9250-4284-9224-FBEB9786C616}" dt="2023-10-04T08:15:45.907" v="330" actId="478"/>
          <ac:spMkLst>
            <pc:docMk/>
            <pc:sldMk cId="977962188" sldId="489"/>
            <ac:spMk id="2" creationId="{FAD8AD8D-2A93-57CD-4E64-6465C6027DFA}"/>
          </ac:spMkLst>
        </pc:spChg>
        <pc:spChg chg="add mod">
          <ac:chgData name="Ahmed Mohammed" userId="52ea684eb8771d40" providerId="LiveId" clId="{BFC02C4B-9250-4284-9224-FBEB9786C616}" dt="2023-10-04T08:15:53.654" v="333" actId="1076"/>
          <ac:spMkLst>
            <pc:docMk/>
            <pc:sldMk cId="977962188" sldId="489"/>
            <ac:spMk id="3" creationId="{BDD99055-66B5-267A-AFFB-279C1A7A81DE}"/>
          </ac:spMkLst>
        </pc:spChg>
        <pc:spChg chg="del">
          <ac:chgData name="Ahmed Mohammed" userId="52ea684eb8771d40" providerId="LiveId" clId="{BFC02C4B-9250-4284-9224-FBEB9786C616}" dt="2023-10-04T08:16:05.292" v="335" actId="478"/>
          <ac:spMkLst>
            <pc:docMk/>
            <pc:sldMk cId="977962188" sldId="489"/>
            <ac:spMk id="7" creationId="{6E1386C1-A9FE-7A39-852E-A3E55DC53648}"/>
          </ac:spMkLst>
        </pc:spChg>
        <pc:spChg chg="add del mod">
          <ac:chgData name="Ahmed Mohammed" userId="52ea684eb8771d40" providerId="LiveId" clId="{BFC02C4B-9250-4284-9224-FBEB9786C616}" dt="2023-10-04T08:15:56.528" v="334" actId="1076"/>
          <ac:spMkLst>
            <pc:docMk/>
            <pc:sldMk cId="977962188" sldId="489"/>
            <ac:spMk id="25" creationId="{2BC869EB-5623-4AA1-9123-4AF9DF916049}"/>
          </ac:spMkLst>
        </pc:spChg>
      </pc:sldChg>
      <pc:sldChg chg="addSp delSp modSp add mod">
        <pc:chgData name="Ahmed Mohammed" userId="52ea684eb8771d40" providerId="LiveId" clId="{BFC02C4B-9250-4284-9224-FBEB9786C616}" dt="2023-10-04T08:17:05.490" v="346" actId="14100"/>
        <pc:sldMkLst>
          <pc:docMk/>
          <pc:sldMk cId="937732672" sldId="490"/>
        </pc:sldMkLst>
        <pc:spChg chg="del">
          <ac:chgData name="Ahmed Mohammed" userId="52ea684eb8771d40" providerId="LiveId" clId="{BFC02C4B-9250-4284-9224-FBEB9786C616}" dt="2023-10-04T08:16:47.227" v="342" actId="478"/>
          <ac:spMkLst>
            <pc:docMk/>
            <pc:sldMk cId="937732672" sldId="490"/>
            <ac:spMk id="2" creationId="{FAD8AD8D-2A93-57CD-4E64-6465C6027DFA}"/>
          </ac:spMkLst>
        </pc:spChg>
        <pc:spChg chg="add mod">
          <ac:chgData name="Ahmed Mohammed" userId="52ea684eb8771d40" providerId="LiveId" clId="{BFC02C4B-9250-4284-9224-FBEB9786C616}" dt="2023-10-04T08:17:05.490" v="346" actId="14100"/>
          <ac:spMkLst>
            <pc:docMk/>
            <pc:sldMk cId="937732672" sldId="490"/>
            <ac:spMk id="3" creationId="{093C8E6B-FBE9-3B82-3A16-8DD3334C212E}"/>
          </ac:spMkLst>
        </pc:spChg>
        <pc:spChg chg="mod">
          <ac:chgData name="Ahmed Mohammed" userId="52ea684eb8771d40" providerId="LiveId" clId="{BFC02C4B-9250-4284-9224-FBEB9786C616}" dt="2023-10-04T08:16:33.586" v="341" actId="207"/>
          <ac:spMkLst>
            <pc:docMk/>
            <pc:sldMk cId="937732672" sldId="490"/>
            <ac:spMk id="7" creationId="{6E1386C1-A9FE-7A39-852E-A3E55DC53648}"/>
          </ac:spMkLst>
        </pc:spChg>
      </pc:sldChg>
      <pc:sldChg chg="addSp delSp modSp add mod">
        <pc:chgData name="Ahmed Mohammed" userId="52ea684eb8771d40" providerId="LiveId" clId="{BFC02C4B-9250-4284-9224-FBEB9786C616}" dt="2023-10-04T08:18:42.744" v="366" actId="255"/>
        <pc:sldMkLst>
          <pc:docMk/>
          <pc:sldMk cId="1725400022" sldId="491"/>
        </pc:sldMkLst>
        <pc:spChg chg="del mod">
          <ac:chgData name="Ahmed Mohammed" userId="52ea684eb8771d40" providerId="LiveId" clId="{BFC02C4B-9250-4284-9224-FBEB9786C616}" dt="2023-10-04T08:18:18.975" v="362"/>
          <ac:spMkLst>
            <pc:docMk/>
            <pc:sldMk cId="1725400022" sldId="491"/>
            <ac:spMk id="3" creationId="{093C8E6B-FBE9-3B82-3A16-8DD3334C212E}"/>
          </ac:spMkLst>
        </pc:spChg>
        <pc:spChg chg="mod">
          <ac:chgData name="Ahmed Mohammed" userId="52ea684eb8771d40" providerId="LiveId" clId="{BFC02C4B-9250-4284-9224-FBEB9786C616}" dt="2023-10-04T08:17:35.659" v="352" actId="207"/>
          <ac:spMkLst>
            <pc:docMk/>
            <pc:sldMk cId="1725400022" sldId="491"/>
            <ac:spMk id="7" creationId="{6E1386C1-A9FE-7A39-852E-A3E55DC53648}"/>
          </ac:spMkLst>
        </pc:spChg>
        <pc:spChg chg="add mod">
          <ac:chgData name="Ahmed Mohammed" userId="52ea684eb8771d40" providerId="LiveId" clId="{BFC02C4B-9250-4284-9224-FBEB9786C616}" dt="2023-10-04T08:18:42.744" v="366" actId="255"/>
          <ac:spMkLst>
            <pc:docMk/>
            <pc:sldMk cId="1725400022" sldId="491"/>
            <ac:spMk id="10" creationId="{2DF29417-BC77-2EE5-2A72-73D22B3E17C1}"/>
          </ac:spMkLst>
        </pc:spChg>
        <pc:graphicFrameChg chg="add mod">
          <ac:chgData name="Ahmed Mohammed" userId="52ea684eb8771d40" providerId="LiveId" clId="{BFC02C4B-9250-4284-9224-FBEB9786C616}" dt="2023-10-04T08:18:16.757" v="360" actId="1076"/>
          <ac:graphicFrameMkLst>
            <pc:docMk/>
            <pc:sldMk cId="1725400022" sldId="491"/>
            <ac:graphicFrameMk id="2" creationId="{FC929AEC-392A-F31A-A2A5-E0147FC2358F}"/>
          </ac:graphicFrameMkLst>
        </pc:graphicFrameChg>
      </pc:sldChg>
      <pc:sldChg chg="addSp delSp modSp add mod">
        <pc:chgData name="Ahmed Mohammed" userId="52ea684eb8771d40" providerId="LiveId" clId="{BFC02C4B-9250-4284-9224-FBEB9786C616}" dt="2023-10-04T08:20:13.510" v="374" actId="1076"/>
        <pc:sldMkLst>
          <pc:docMk/>
          <pc:sldMk cId="3279738405" sldId="492"/>
        </pc:sldMkLst>
        <pc:spChg chg="add mod">
          <ac:chgData name="Ahmed Mohammed" userId="52ea684eb8771d40" providerId="LiveId" clId="{BFC02C4B-9250-4284-9224-FBEB9786C616}" dt="2023-10-04T08:19:48.355" v="373"/>
          <ac:spMkLst>
            <pc:docMk/>
            <pc:sldMk cId="3279738405" sldId="492"/>
            <ac:spMk id="2" creationId="{95899D40-D8A0-3A5A-B63C-1ED3CDB84FFD}"/>
          </ac:spMkLst>
        </pc:spChg>
        <pc:spChg chg="del">
          <ac:chgData name="Ahmed Mohammed" userId="52ea684eb8771d40" providerId="LiveId" clId="{BFC02C4B-9250-4284-9224-FBEB9786C616}" dt="2023-10-04T08:19:47.136" v="372" actId="478"/>
          <ac:spMkLst>
            <pc:docMk/>
            <pc:sldMk cId="3279738405" sldId="492"/>
            <ac:spMk id="3" creationId="{093C8E6B-FBE9-3B82-3A16-8DD3334C212E}"/>
          </ac:spMkLst>
        </pc:spChg>
        <pc:spChg chg="mod">
          <ac:chgData name="Ahmed Mohammed" userId="52ea684eb8771d40" providerId="LiveId" clId="{BFC02C4B-9250-4284-9224-FBEB9786C616}" dt="2023-10-04T08:19:33.600" v="370" actId="207"/>
          <ac:spMkLst>
            <pc:docMk/>
            <pc:sldMk cId="3279738405" sldId="492"/>
            <ac:spMk id="7" creationId="{6E1386C1-A9FE-7A39-852E-A3E55DC53648}"/>
          </ac:spMkLst>
        </pc:spChg>
        <pc:picChg chg="mod">
          <ac:chgData name="Ahmed Mohammed" userId="52ea684eb8771d40" providerId="LiveId" clId="{BFC02C4B-9250-4284-9224-FBEB9786C616}" dt="2023-10-04T08:20:13.510" v="374" actId="1076"/>
          <ac:picMkLst>
            <pc:docMk/>
            <pc:sldMk cId="3279738405" sldId="492"/>
            <ac:picMk id="4" creationId="{19D02DD3-FD5E-1A0A-CC60-340A2E0D6476}"/>
          </ac:picMkLst>
        </pc:picChg>
      </pc:sldChg>
      <pc:sldChg chg="addSp modSp add mod">
        <pc:chgData name="Ahmed Mohammed" userId="52ea684eb8771d40" providerId="LiveId" clId="{BFC02C4B-9250-4284-9224-FBEB9786C616}" dt="2023-10-04T08:23:34.062" v="397"/>
        <pc:sldMkLst>
          <pc:docMk/>
          <pc:sldMk cId="797983049" sldId="493"/>
        </pc:sldMkLst>
        <pc:spChg chg="mod">
          <ac:chgData name="Ahmed Mohammed" userId="52ea684eb8771d40" providerId="LiveId" clId="{BFC02C4B-9250-4284-9224-FBEB9786C616}" dt="2023-10-04T08:23:33.372" v="396" actId="6549"/>
          <ac:spMkLst>
            <pc:docMk/>
            <pc:sldMk cId="797983049" sldId="493"/>
            <ac:spMk id="2" creationId="{95899D40-D8A0-3A5A-B63C-1ED3CDB84FFD}"/>
          </ac:spMkLst>
        </pc:spChg>
        <pc:spChg chg="add mod">
          <ac:chgData name="Ahmed Mohammed" userId="52ea684eb8771d40" providerId="LiveId" clId="{BFC02C4B-9250-4284-9224-FBEB9786C616}" dt="2023-10-04T08:23:34.062" v="397"/>
          <ac:spMkLst>
            <pc:docMk/>
            <pc:sldMk cId="797983049" sldId="493"/>
            <ac:spMk id="3" creationId="{7142ECB1-2529-AD1E-AB17-74964DA5C3BA}"/>
          </ac:spMkLst>
        </pc:spChg>
        <pc:spChg chg="mod">
          <ac:chgData name="Ahmed Mohammed" userId="52ea684eb8771d40" providerId="LiveId" clId="{BFC02C4B-9250-4284-9224-FBEB9786C616}" dt="2023-10-04T08:23:20.532" v="395" actId="207"/>
          <ac:spMkLst>
            <pc:docMk/>
            <pc:sldMk cId="797983049" sldId="493"/>
            <ac:spMk id="7" creationId="{6E1386C1-A9FE-7A39-852E-A3E55DC53648}"/>
          </ac:spMkLst>
        </pc:spChg>
      </pc:sldChg>
      <pc:sldChg chg="addSp delSp modSp add mod">
        <pc:chgData name="Ahmed Mohammed" userId="52ea684eb8771d40" providerId="LiveId" clId="{BFC02C4B-9250-4284-9224-FBEB9786C616}" dt="2023-10-04T08:25:57.649" v="415" actId="1076"/>
        <pc:sldMkLst>
          <pc:docMk/>
          <pc:sldMk cId="3343898428" sldId="494"/>
        </pc:sldMkLst>
        <pc:spChg chg="del">
          <ac:chgData name="Ahmed Mohammed" userId="52ea684eb8771d40" providerId="LiveId" clId="{BFC02C4B-9250-4284-9224-FBEB9786C616}" dt="2023-10-04T08:24:17.687" v="404" actId="478"/>
          <ac:spMkLst>
            <pc:docMk/>
            <pc:sldMk cId="3343898428" sldId="494"/>
            <ac:spMk id="3" creationId="{7142ECB1-2529-AD1E-AB17-74964DA5C3BA}"/>
          </ac:spMkLst>
        </pc:spChg>
        <pc:spChg chg="mod">
          <ac:chgData name="Ahmed Mohammed" userId="52ea684eb8771d40" providerId="LiveId" clId="{BFC02C4B-9250-4284-9224-FBEB9786C616}" dt="2023-10-04T08:24:04.207" v="403" actId="207"/>
          <ac:spMkLst>
            <pc:docMk/>
            <pc:sldMk cId="3343898428" sldId="494"/>
            <ac:spMk id="7" creationId="{6E1386C1-A9FE-7A39-852E-A3E55DC53648}"/>
          </ac:spMkLst>
        </pc:spChg>
        <pc:spChg chg="add mod">
          <ac:chgData name="Ahmed Mohammed" userId="52ea684eb8771d40" providerId="LiveId" clId="{BFC02C4B-9250-4284-9224-FBEB9786C616}" dt="2023-10-04T08:24:18.872" v="405"/>
          <ac:spMkLst>
            <pc:docMk/>
            <pc:sldMk cId="3343898428" sldId="494"/>
            <ac:spMk id="9" creationId="{30A1E685-9D2D-7B15-812C-34234E4D43BB}"/>
          </ac:spMkLst>
        </pc:spChg>
        <pc:picChg chg="mod">
          <ac:chgData name="Ahmed Mohammed" userId="52ea684eb8771d40" providerId="LiveId" clId="{BFC02C4B-9250-4284-9224-FBEB9786C616}" dt="2023-10-04T08:25:57.649" v="415" actId="1076"/>
          <ac:picMkLst>
            <pc:docMk/>
            <pc:sldMk cId="3343898428" sldId="494"/>
            <ac:picMk id="4" creationId="{19D02DD3-FD5E-1A0A-CC60-340A2E0D6476}"/>
          </ac:picMkLst>
        </pc:picChg>
      </pc:sldChg>
      <pc:sldChg chg="addSp delSp modSp add mod">
        <pc:chgData name="Ahmed Mohammed" userId="52ea684eb8771d40" providerId="LiveId" clId="{BFC02C4B-9250-4284-9224-FBEB9786C616}" dt="2023-10-04T08:29:37.151" v="451" actId="14100"/>
        <pc:sldMkLst>
          <pc:docMk/>
          <pc:sldMk cId="248586738" sldId="495"/>
        </pc:sldMkLst>
        <pc:spChg chg="add mod">
          <ac:chgData name="Ahmed Mohammed" userId="52ea684eb8771d40" providerId="LiveId" clId="{BFC02C4B-9250-4284-9224-FBEB9786C616}" dt="2023-10-04T08:29:37.151" v="451" actId="14100"/>
          <ac:spMkLst>
            <pc:docMk/>
            <pc:sldMk cId="248586738" sldId="495"/>
            <ac:spMk id="3" creationId="{68CD5922-F9E6-B683-2DF0-43A6F3BF6C62}"/>
          </ac:spMkLst>
        </pc:spChg>
        <pc:spChg chg="mod">
          <ac:chgData name="Ahmed Mohammed" userId="52ea684eb8771d40" providerId="LiveId" clId="{BFC02C4B-9250-4284-9224-FBEB9786C616}" dt="2023-10-04T08:29:28.783" v="450" actId="207"/>
          <ac:spMkLst>
            <pc:docMk/>
            <pc:sldMk cId="248586738" sldId="495"/>
            <ac:spMk id="7" creationId="{6E1386C1-A9FE-7A39-852E-A3E55DC53648}"/>
          </ac:spMkLst>
        </pc:spChg>
        <pc:spChg chg="del">
          <ac:chgData name="Ahmed Mohammed" userId="52ea684eb8771d40" providerId="LiveId" clId="{BFC02C4B-9250-4284-9224-FBEB9786C616}" dt="2023-10-04T08:29:03.216" v="444" actId="478"/>
          <ac:spMkLst>
            <pc:docMk/>
            <pc:sldMk cId="248586738" sldId="495"/>
            <ac:spMk id="9" creationId="{30A1E685-9D2D-7B15-812C-34234E4D43BB}"/>
          </ac:spMkLst>
        </pc:spChg>
        <pc:spChg chg="add del">
          <ac:chgData name="Ahmed Mohammed" userId="52ea684eb8771d40" providerId="LiveId" clId="{BFC02C4B-9250-4284-9224-FBEB9786C616}" dt="2023-10-04T08:28:59.823" v="443" actId="478"/>
          <ac:spMkLst>
            <pc:docMk/>
            <pc:sldMk cId="248586738" sldId="495"/>
            <ac:spMk id="25" creationId="{2BC869EB-5623-4AA1-9123-4AF9DF916049}"/>
          </ac:spMkLst>
        </pc:spChg>
      </pc:sldChg>
      <pc:sldChg chg="addSp delSp modSp add mod">
        <pc:chgData name="Ahmed Mohammed" userId="52ea684eb8771d40" providerId="LiveId" clId="{BFC02C4B-9250-4284-9224-FBEB9786C616}" dt="2023-10-04T08:30:47.776" v="457"/>
        <pc:sldMkLst>
          <pc:docMk/>
          <pc:sldMk cId="2715878865" sldId="496"/>
        </pc:sldMkLst>
        <pc:spChg chg="del">
          <ac:chgData name="Ahmed Mohammed" userId="52ea684eb8771d40" providerId="LiveId" clId="{BFC02C4B-9250-4284-9224-FBEB9786C616}" dt="2023-10-04T08:30:47.080" v="456" actId="478"/>
          <ac:spMkLst>
            <pc:docMk/>
            <pc:sldMk cId="2715878865" sldId="496"/>
            <ac:spMk id="3" creationId="{68CD5922-F9E6-B683-2DF0-43A6F3BF6C62}"/>
          </ac:spMkLst>
        </pc:spChg>
        <pc:spChg chg="mod">
          <ac:chgData name="Ahmed Mohammed" userId="52ea684eb8771d40" providerId="LiveId" clId="{BFC02C4B-9250-4284-9224-FBEB9786C616}" dt="2023-10-04T08:30:27.861" v="455" actId="207"/>
          <ac:spMkLst>
            <pc:docMk/>
            <pc:sldMk cId="2715878865" sldId="496"/>
            <ac:spMk id="7" creationId="{6E1386C1-A9FE-7A39-852E-A3E55DC53648}"/>
          </ac:spMkLst>
        </pc:spChg>
        <pc:spChg chg="add mod">
          <ac:chgData name="Ahmed Mohammed" userId="52ea684eb8771d40" providerId="LiveId" clId="{BFC02C4B-9250-4284-9224-FBEB9786C616}" dt="2023-10-04T08:30:47.776" v="457"/>
          <ac:spMkLst>
            <pc:docMk/>
            <pc:sldMk cId="2715878865" sldId="496"/>
            <ac:spMk id="9" creationId="{8DEA258C-E6FB-5D32-837E-C2E589573F81}"/>
          </ac:spMkLst>
        </pc:spChg>
      </pc:sldChg>
      <pc:sldChg chg="addSp delSp modSp add mod">
        <pc:chgData name="Ahmed Mohammed" userId="52ea684eb8771d40" providerId="LiveId" clId="{BFC02C4B-9250-4284-9224-FBEB9786C616}" dt="2023-10-04T08:31:18.373" v="461"/>
        <pc:sldMkLst>
          <pc:docMk/>
          <pc:sldMk cId="1262546422" sldId="497"/>
        </pc:sldMkLst>
        <pc:spChg chg="add mod">
          <ac:chgData name="Ahmed Mohammed" userId="52ea684eb8771d40" providerId="LiveId" clId="{BFC02C4B-9250-4284-9224-FBEB9786C616}" dt="2023-10-04T08:31:18.373" v="461"/>
          <ac:spMkLst>
            <pc:docMk/>
            <pc:sldMk cId="1262546422" sldId="497"/>
            <ac:spMk id="3" creationId="{213E0C9D-FDD7-40FE-07E6-E05BD4B40D1A}"/>
          </ac:spMkLst>
        </pc:spChg>
        <pc:spChg chg="del">
          <ac:chgData name="Ahmed Mohammed" userId="52ea684eb8771d40" providerId="LiveId" clId="{BFC02C4B-9250-4284-9224-FBEB9786C616}" dt="2023-10-04T08:31:17.625" v="460" actId="478"/>
          <ac:spMkLst>
            <pc:docMk/>
            <pc:sldMk cId="1262546422" sldId="497"/>
            <ac:spMk id="9" creationId="{8DEA258C-E6FB-5D32-837E-C2E589573F81}"/>
          </ac:spMkLst>
        </pc:spChg>
      </pc:sldChg>
      <pc:sldChg chg="addSp delSp modSp add mod">
        <pc:chgData name="Ahmed Mohammed" userId="52ea684eb8771d40" providerId="LiveId" clId="{BFC02C4B-9250-4284-9224-FBEB9786C616}" dt="2023-10-04T08:32:12.490" v="467"/>
        <pc:sldMkLst>
          <pc:docMk/>
          <pc:sldMk cId="2029341488" sldId="498"/>
        </pc:sldMkLst>
        <pc:spChg chg="del">
          <ac:chgData name="Ahmed Mohammed" userId="52ea684eb8771d40" providerId="LiveId" clId="{BFC02C4B-9250-4284-9224-FBEB9786C616}" dt="2023-10-04T08:31:57.662" v="465" actId="478"/>
          <ac:spMkLst>
            <pc:docMk/>
            <pc:sldMk cId="2029341488" sldId="498"/>
            <ac:spMk id="3" creationId="{213E0C9D-FDD7-40FE-07E6-E05BD4B40D1A}"/>
          </ac:spMkLst>
        </pc:spChg>
        <pc:spChg chg="mod">
          <ac:chgData name="Ahmed Mohammed" userId="52ea684eb8771d40" providerId="LiveId" clId="{BFC02C4B-9250-4284-9224-FBEB9786C616}" dt="2023-10-04T08:32:12.490" v="467"/>
          <ac:spMkLst>
            <pc:docMk/>
            <pc:sldMk cId="2029341488" sldId="498"/>
            <ac:spMk id="7" creationId="{6E1386C1-A9FE-7A39-852E-A3E55DC53648}"/>
          </ac:spMkLst>
        </pc:spChg>
        <pc:spChg chg="add mod">
          <ac:chgData name="Ahmed Mohammed" userId="52ea684eb8771d40" providerId="LiveId" clId="{BFC02C4B-9250-4284-9224-FBEB9786C616}" dt="2023-10-04T08:31:58.751" v="466"/>
          <ac:spMkLst>
            <pc:docMk/>
            <pc:sldMk cId="2029341488" sldId="498"/>
            <ac:spMk id="9" creationId="{2F828493-86D7-73CD-264E-927CD75ED039}"/>
          </ac:spMkLst>
        </pc:spChg>
      </pc:sldChg>
      <pc:sldChg chg="addSp delSp modSp add mod">
        <pc:chgData name="Ahmed Mohammed" userId="52ea684eb8771d40" providerId="LiveId" clId="{BFC02C4B-9250-4284-9224-FBEB9786C616}" dt="2023-10-04T08:32:38.245" v="471"/>
        <pc:sldMkLst>
          <pc:docMk/>
          <pc:sldMk cId="190179742" sldId="499"/>
        </pc:sldMkLst>
        <pc:spChg chg="add mod">
          <ac:chgData name="Ahmed Mohammed" userId="52ea684eb8771d40" providerId="LiveId" clId="{BFC02C4B-9250-4284-9224-FBEB9786C616}" dt="2023-10-04T08:32:38.245" v="471"/>
          <ac:spMkLst>
            <pc:docMk/>
            <pc:sldMk cId="190179742" sldId="499"/>
            <ac:spMk id="3" creationId="{F88D28EE-FC11-CE59-2ADF-579797639B15}"/>
          </ac:spMkLst>
        </pc:spChg>
        <pc:spChg chg="del">
          <ac:chgData name="Ahmed Mohammed" userId="52ea684eb8771d40" providerId="LiveId" clId="{BFC02C4B-9250-4284-9224-FBEB9786C616}" dt="2023-10-04T08:32:37.267" v="470" actId="478"/>
          <ac:spMkLst>
            <pc:docMk/>
            <pc:sldMk cId="190179742" sldId="499"/>
            <ac:spMk id="9" creationId="{2F828493-86D7-73CD-264E-927CD75ED039}"/>
          </ac:spMkLst>
        </pc:spChg>
      </pc:sldChg>
      <pc:sldChg chg="addSp delSp modSp add mod">
        <pc:chgData name="Ahmed Mohammed" userId="52ea684eb8771d40" providerId="LiveId" clId="{BFC02C4B-9250-4284-9224-FBEB9786C616}" dt="2023-10-04T08:33:41.691" v="481" actId="14100"/>
        <pc:sldMkLst>
          <pc:docMk/>
          <pc:sldMk cId="277380062" sldId="500"/>
        </pc:sldMkLst>
        <pc:spChg chg="del">
          <ac:chgData name="Ahmed Mohammed" userId="52ea684eb8771d40" providerId="LiveId" clId="{BFC02C4B-9250-4284-9224-FBEB9786C616}" dt="2023-10-04T08:33:13.016" v="476" actId="478"/>
          <ac:spMkLst>
            <pc:docMk/>
            <pc:sldMk cId="277380062" sldId="500"/>
            <ac:spMk id="3" creationId="{F88D28EE-FC11-CE59-2ADF-579797639B15}"/>
          </ac:spMkLst>
        </pc:spChg>
        <pc:spChg chg="mod">
          <ac:chgData name="Ahmed Mohammed" userId="52ea684eb8771d40" providerId="LiveId" clId="{BFC02C4B-9250-4284-9224-FBEB9786C616}" dt="2023-10-04T08:33:41.691" v="481" actId="14100"/>
          <ac:spMkLst>
            <pc:docMk/>
            <pc:sldMk cId="277380062" sldId="500"/>
            <ac:spMk id="7" creationId="{6E1386C1-A9FE-7A39-852E-A3E55DC53648}"/>
          </ac:spMkLst>
        </pc:spChg>
        <pc:spChg chg="add mod">
          <ac:chgData name="Ahmed Mohammed" userId="52ea684eb8771d40" providerId="LiveId" clId="{BFC02C4B-9250-4284-9224-FBEB9786C616}" dt="2023-10-04T08:33:20.143" v="478" actId="1076"/>
          <ac:spMkLst>
            <pc:docMk/>
            <pc:sldMk cId="277380062" sldId="500"/>
            <ac:spMk id="9" creationId="{DB281C76-A929-F81F-6EFD-24D9B55C2BC3}"/>
          </ac:spMkLst>
        </pc:spChg>
        <pc:spChg chg="add del">
          <ac:chgData name="Ahmed Mohammed" userId="52ea684eb8771d40" providerId="LiveId" clId="{BFC02C4B-9250-4284-9224-FBEB9786C616}" dt="2023-10-04T08:33:10.173" v="475" actId="478"/>
          <ac:spMkLst>
            <pc:docMk/>
            <pc:sldMk cId="277380062" sldId="500"/>
            <ac:spMk id="25" creationId="{2BC869EB-5623-4AA1-9123-4AF9DF916049}"/>
          </ac:spMkLst>
        </pc:spChg>
      </pc:sldChg>
      <pc:sldChg chg="addSp delSp modSp add mod">
        <pc:chgData name="Ahmed Mohammed" userId="52ea684eb8771d40" providerId="LiveId" clId="{BFC02C4B-9250-4284-9224-FBEB9786C616}" dt="2023-10-04T08:36:17.865" v="498"/>
        <pc:sldMkLst>
          <pc:docMk/>
          <pc:sldMk cId="1457417035" sldId="501"/>
        </pc:sldMkLst>
        <pc:spChg chg="del mod">
          <ac:chgData name="Ahmed Mohammed" userId="52ea684eb8771d40" providerId="LiveId" clId="{BFC02C4B-9250-4284-9224-FBEB9786C616}" dt="2023-10-04T08:34:59.458" v="488" actId="478"/>
          <ac:spMkLst>
            <pc:docMk/>
            <pc:sldMk cId="1457417035" sldId="501"/>
            <ac:spMk id="3" creationId="{F88D28EE-FC11-CE59-2ADF-579797639B15}"/>
          </ac:spMkLst>
        </pc:spChg>
        <pc:spChg chg="mod">
          <ac:chgData name="Ahmed Mohammed" userId="52ea684eb8771d40" providerId="LiveId" clId="{BFC02C4B-9250-4284-9224-FBEB9786C616}" dt="2023-10-04T08:36:03.235" v="496" actId="207"/>
          <ac:spMkLst>
            <pc:docMk/>
            <pc:sldMk cId="1457417035" sldId="501"/>
            <ac:spMk id="7" creationId="{6E1386C1-A9FE-7A39-852E-A3E55DC53648}"/>
          </ac:spMkLst>
        </pc:spChg>
        <pc:spChg chg="add del mod">
          <ac:chgData name="Ahmed Mohammed" userId="52ea684eb8771d40" providerId="LiveId" clId="{BFC02C4B-9250-4284-9224-FBEB9786C616}" dt="2023-10-04T08:36:17.286" v="497" actId="478"/>
          <ac:spMkLst>
            <pc:docMk/>
            <pc:sldMk cId="1457417035" sldId="501"/>
            <ac:spMk id="9" creationId="{76EEFC6B-ABE7-4403-77A6-1499DB371D99}"/>
          </ac:spMkLst>
        </pc:spChg>
        <pc:spChg chg="add mod">
          <ac:chgData name="Ahmed Mohammed" userId="52ea684eb8771d40" providerId="LiveId" clId="{BFC02C4B-9250-4284-9224-FBEB9786C616}" dt="2023-10-04T08:36:17.865" v="498"/>
          <ac:spMkLst>
            <pc:docMk/>
            <pc:sldMk cId="1457417035" sldId="501"/>
            <ac:spMk id="10" creationId="{928CEB66-A284-DB0F-C2A9-A6183EFBE684}"/>
          </ac:spMkLst>
        </pc:spChg>
      </pc:sldChg>
      <pc:sldChg chg="modSp add mod ord">
        <pc:chgData name="Ahmed Mohammed" userId="52ea684eb8771d40" providerId="LiveId" clId="{BFC02C4B-9250-4284-9224-FBEB9786C616}" dt="2023-10-04T08:35:47.090" v="494"/>
        <pc:sldMkLst>
          <pc:docMk/>
          <pc:sldMk cId="4192500665" sldId="502"/>
        </pc:sldMkLst>
        <pc:spChg chg="mod">
          <ac:chgData name="Ahmed Mohammed" userId="52ea684eb8771d40" providerId="LiveId" clId="{BFC02C4B-9250-4284-9224-FBEB9786C616}" dt="2023-10-04T08:35:37.100" v="492" actId="14100"/>
          <ac:spMkLst>
            <pc:docMk/>
            <pc:sldMk cId="4192500665" sldId="502"/>
            <ac:spMk id="9" creationId="{76EEFC6B-ABE7-4403-77A6-1499DB371D99}"/>
          </ac:spMkLst>
        </pc:spChg>
      </pc:sldChg>
      <pc:sldChg chg="addSp delSp modSp add mod">
        <pc:chgData name="Ahmed Mohammed" userId="52ea684eb8771d40" providerId="LiveId" clId="{BFC02C4B-9250-4284-9224-FBEB9786C616}" dt="2023-10-04T08:37:12.692" v="507" actId="1076"/>
        <pc:sldMkLst>
          <pc:docMk/>
          <pc:sldMk cId="3023181717" sldId="503"/>
        </pc:sldMkLst>
        <pc:spChg chg="add mod">
          <ac:chgData name="Ahmed Mohammed" userId="52ea684eb8771d40" providerId="LiveId" clId="{BFC02C4B-9250-4284-9224-FBEB9786C616}" dt="2023-10-04T08:37:00.405" v="506"/>
          <ac:spMkLst>
            <pc:docMk/>
            <pc:sldMk cId="3023181717" sldId="503"/>
            <ac:spMk id="3" creationId="{4D272688-E131-B43F-A7FB-DDC1B5DF80C8}"/>
          </ac:spMkLst>
        </pc:spChg>
        <pc:spChg chg="mod">
          <ac:chgData name="Ahmed Mohammed" userId="52ea684eb8771d40" providerId="LiveId" clId="{BFC02C4B-9250-4284-9224-FBEB9786C616}" dt="2023-10-04T08:36:47.088" v="503" actId="207"/>
          <ac:spMkLst>
            <pc:docMk/>
            <pc:sldMk cId="3023181717" sldId="503"/>
            <ac:spMk id="7" creationId="{6E1386C1-A9FE-7A39-852E-A3E55DC53648}"/>
          </ac:spMkLst>
        </pc:spChg>
        <pc:spChg chg="del">
          <ac:chgData name="Ahmed Mohammed" userId="52ea684eb8771d40" providerId="LiveId" clId="{BFC02C4B-9250-4284-9224-FBEB9786C616}" dt="2023-10-04T08:36:59.576" v="505" actId="478"/>
          <ac:spMkLst>
            <pc:docMk/>
            <pc:sldMk cId="3023181717" sldId="503"/>
            <ac:spMk id="10" creationId="{928CEB66-A284-DB0F-C2A9-A6183EFBE684}"/>
          </ac:spMkLst>
        </pc:spChg>
        <pc:picChg chg="mod">
          <ac:chgData name="Ahmed Mohammed" userId="52ea684eb8771d40" providerId="LiveId" clId="{BFC02C4B-9250-4284-9224-FBEB9786C616}" dt="2023-10-04T08:37:12.692" v="507" actId="1076"/>
          <ac:picMkLst>
            <pc:docMk/>
            <pc:sldMk cId="3023181717" sldId="503"/>
            <ac:picMk id="4" creationId="{19D02DD3-FD5E-1A0A-CC60-340A2E0D6476}"/>
          </ac:picMkLst>
        </pc:picChg>
      </pc:sldChg>
      <pc:sldChg chg="add">
        <pc:chgData name="Ahmed Mohammed" userId="52ea684eb8771d40" providerId="LiveId" clId="{BFC02C4B-9250-4284-9224-FBEB9786C616}" dt="2023-10-04T08:37:23.335" v="508"/>
        <pc:sldMkLst>
          <pc:docMk/>
          <pc:sldMk cId="2596155484" sldId="504"/>
        </pc:sldMkLst>
      </pc:sldChg>
      <pc:sldChg chg="addSp modSp add mod">
        <pc:chgData name="Ahmed Mohammed" userId="52ea684eb8771d40" providerId="LiveId" clId="{BFC02C4B-9250-4284-9224-FBEB9786C616}" dt="2023-10-04T08:38:15.732" v="512"/>
        <pc:sldMkLst>
          <pc:docMk/>
          <pc:sldMk cId="1878349659" sldId="505"/>
        </pc:sldMkLst>
        <pc:spChg chg="mod">
          <ac:chgData name="Ahmed Mohammed" userId="52ea684eb8771d40" providerId="LiveId" clId="{BFC02C4B-9250-4284-9224-FBEB9786C616}" dt="2023-10-04T08:38:14.699" v="511" actId="20577"/>
          <ac:spMkLst>
            <pc:docMk/>
            <pc:sldMk cId="1878349659" sldId="505"/>
            <ac:spMk id="3" creationId="{4D272688-E131-B43F-A7FB-DDC1B5DF80C8}"/>
          </ac:spMkLst>
        </pc:spChg>
        <pc:spChg chg="add mod">
          <ac:chgData name="Ahmed Mohammed" userId="52ea684eb8771d40" providerId="LiveId" clId="{BFC02C4B-9250-4284-9224-FBEB9786C616}" dt="2023-10-04T08:38:15.732" v="512"/>
          <ac:spMkLst>
            <pc:docMk/>
            <pc:sldMk cId="1878349659" sldId="505"/>
            <ac:spMk id="9" creationId="{2BEE6061-A198-691A-5433-3CE5D6CE226C}"/>
          </ac:spMkLst>
        </pc:spChg>
      </pc:sldChg>
      <pc:sldChg chg="addSp delSp modSp add mod">
        <pc:chgData name="Ahmed Mohammed" userId="52ea684eb8771d40" providerId="LiveId" clId="{BFC02C4B-9250-4284-9224-FBEB9786C616}" dt="2023-10-04T08:39:02.934" v="521" actId="1076"/>
        <pc:sldMkLst>
          <pc:docMk/>
          <pc:sldMk cId="1590367239" sldId="506"/>
        </pc:sldMkLst>
        <pc:spChg chg="mod">
          <ac:chgData name="Ahmed Mohammed" userId="52ea684eb8771d40" providerId="LiveId" clId="{BFC02C4B-9250-4284-9224-FBEB9786C616}" dt="2023-10-04T08:38:48.758" v="517" actId="14100"/>
          <ac:spMkLst>
            <pc:docMk/>
            <pc:sldMk cId="1590367239" sldId="506"/>
            <ac:spMk id="7" creationId="{6E1386C1-A9FE-7A39-852E-A3E55DC53648}"/>
          </ac:spMkLst>
        </pc:spChg>
        <pc:spChg chg="del">
          <ac:chgData name="Ahmed Mohammed" userId="52ea684eb8771d40" providerId="LiveId" clId="{BFC02C4B-9250-4284-9224-FBEB9786C616}" dt="2023-10-04T08:38:58.990" v="519" actId="478"/>
          <ac:spMkLst>
            <pc:docMk/>
            <pc:sldMk cId="1590367239" sldId="506"/>
            <ac:spMk id="9" creationId="{2BEE6061-A198-691A-5433-3CE5D6CE226C}"/>
          </ac:spMkLst>
        </pc:spChg>
        <pc:spChg chg="add mod">
          <ac:chgData name="Ahmed Mohammed" userId="52ea684eb8771d40" providerId="LiveId" clId="{BFC02C4B-9250-4284-9224-FBEB9786C616}" dt="2023-10-04T08:39:02.934" v="521" actId="1076"/>
          <ac:spMkLst>
            <pc:docMk/>
            <pc:sldMk cId="1590367239" sldId="506"/>
            <ac:spMk id="10" creationId="{8C65A1B6-6440-D100-0233-8C7658E22AB2}"/>
          </ac:spMkLst>
        </pc:spChg>
      </pc:sldChg>
      <pc:sldChg chg="addSp delSp modSp add mod">
        <pc:chgData name="Ahmed Mohammed" userId="52ea684eb8771d40" providerId="LiveId" clId="{BFC02C4B-9250-4284-9224-FBEB9786C616}" dt="2023-10-04T08:39:44.203" v="526"/>
        <pc:sldMkLst>
          <pc:docMk/>
          <pc:sldMk cId="4216246465" sldId="507"/>
        </pc:sldMkLst>
        <pc:spChg chg="add mod">
          <ac:chgData name="Ahmed Mohammed" userId="52ea684eb8771d40" providerId="LiveId" clId="{BFC02C4B-9250-4284-9224-FBEB9786C616}" dt="2023-10-04T08:39:44.203" v="526"/>
          <ac:spMkLst>
            <pc:docMk/>
            <pc:sldMk cId="4216246465" sldId="507"/>
            <ac:spMk id="9" creationId="{25271894-BBB3-90A5-127F-0325A1C80FBE}"/>
          </ac:spMkLst>
        </pc:spChg>
        <pc:spChg chg="del">
          <ac:chgData name="Ahmed Mohammed" userId="52ea684eb8771d40" providerId="LiveId" clId="{BFC02C4B-9250-4284-9224-FBEB9786C616}" dt="2023-10-04T08:39:43.556" v="525" actId="478"/>
          <ac:spMkLst>
            <pc:docMk/>
            <pc:sldMk cId="4216246465" sldId="507"/>
            <ac:spMk id="10" creationId="{8C65A1B6-6440-D100-0233-8C7658E22AB2}"/>
          </ac:spMkLst>
        </pc:spChg>
      </pc:sldChg>
      <pc:sldChg chg="addSp delSp modSp add mod">
        <pc:chgData name="Ahmed Mohammed" userId="52ea684eb8771d40" providerId="LiveId" clId="{BFC02C4B-9250-4284-9224-FBEB9786C616}" dt="2023-10-04T08:40:37.649" v="552" actId="6549"/>
        <pc:sldMkLst>
          <pc:docMk/>
          <pc:sldMk cId="735467154" sldId="508"/>
        </pc:sldMkLst>
        <pc:spChg chg="del mod">
          <ac:chgData name="Ahmed Mohammed" userId="52ea684eb8771d40" providerId="LiveId" clId="{BFC02C4B-9250-4284-9224-FBEB9786C616}" dt="2023-10-04T08:40:15.746" v="531" actId="478"/>
          <ac:spMkLst>
            <pc:docMk/>
            <pc:sldMk cId="735467154" sldId="508"/>
            <ac:spMk id="9" creationId="{25271894-BBB3-90A5-127F-0325A1C80FBE}"/>
          </ac:spMkLst>
        </pc:spChg>
        <pc:spChg chg="add mod">
          <ac:chgData name="Ahmed Mohammed" userId="52ea684eb8771d40" providerId="LiveId" clId="{BFC02C4B-9250-4284-9224-FBEB9786C616}" dt="2023-10-04T08:40:37.649" v="552" actId="6549"/>
          <ac:spMkLst>
            <pc:docMk/>
            <pc:sldMk cId="735467154" sldId="508"/>
            <ac:spMk id="10" creationId="{B67D8292-4C47-7E8F-4AD7-B11DDAAC2436}"/>
          </ac:spMkLst>
        </pc:spChg>
      </pc:sldChg>
      <pc:sldChg chg="addSp delSp modSp add mod">
        <pc:chgData name="Ahmed Mohammed" userId="52ea684eb8771d40" providerId="LiveId" clId="{BFC02C4B-9250-4284-9224-FBEB9786C616}" dt="2023-10-04T08:41:04.957" v="556"/>
        <pc:sldMkLst>
          <pc:docMk/>
          <pc:sldMk cId="982494652" sldId="509"/>
        </pc:sldMkLst>
        <pc:spChg chg="del mod">
          <ac:chgData name="Ahmed Mohammed" userId="52ea684eb8771d40" providerId="LiveId" clId="{BFC02C4B-9250-4284-9224-FBEB9786C616}" dt="2023-10-04T08:41:04.273" v="555" actId="478"/>
          <ac:spMkLst>
            <pc:docMk/>
            <pc:sldMk cId="982494652" sldId="509"/>
            <ac:spMk id="9" creationId="{25271894-BBB3-90A5-127F-0325A1C80FBE}"/>
          </ac:spMkLst>
        </pc:spChg>
        <pc:spChg chg="add mod">
          <ac:chgData name="Ahmed Mohammed" userId="52ea684eb8771d40" providerId="LiveId" clId="{BFC02C4B-9250-4284-9224-FBEB9786C616}" dt="2023-10-04T08:41:04.957" v="556"/>
          <ac:spMkLst>
            <pc:docMk/>
            <pc:sldMk cId="982494652" sldId="509"/>
            <ac:spMk id="10" creationId="{50D43BE5-6471-8768-1235-C941B16D2276}"/>
          </ac:spMkLst>
        </pc:spChg>
      </pc:sldChg>
      <pc:sldChg chg="addSp delSp modSp add mod">
        <pc:chgData name="Ahmed Mohammed" userId="52ea684eb8771d40" providerId="LiveId" clId="{BFC02C4B-9250-4284-9224-FBEB9786C616}" dt="2023-10-04T08:41:59.515" v="562"/>
        <pc:sldMkLst>
          <pc:docMk/>
          <pc:sldMk cId="3944336923" sldId="510"/>
        </pc:sldMkLst>
        <pc:spChg chg="mod">
          <ac:chgData name="Ahmed Mohammed" userId="52ea684eb8771d40" providerId="LiveId" clId="{BFC02C4B-9250-4284-9224-FBEB9786C616}" dt="2023-10-04T08:41:36.397" v="560" actId="207"/>
          <ac:spMkLst>
            <pc:docMk/>
            <pc:sldMk cId="3944336923" sldId="510"/>
            <ac:spMk id="7" creationId="{6E1386C1-A9FE-7A39-852E-A3E55DC53648}"/>
          </ac:spMkLst>
        </pc:spChg>
        <pc:spChg chg="add mod">
          <ac:chgData name="Ahmed Mohammed" userId="52ea684eb8771d40" providerId="LiveId" clId="{BFC02C4B-9250-4284-9224-FBEB9786C616}" dt="2023-10-04T08:41:59.515" v="562"/>
          <ac:spMkLst>
            <pc:docMk/>
            <pc:sldMk cId="3944336923" sldId="510"/>
            <ac:spMk id="9" creationId="{0613B6A2-5C02-5558-262C-3D32149E356F}"/>
          </ac:spMkLst>
        </pc:spChg>
        <pc:spChg chg="del">
          <ac:chgData name="Ahmed Mohammed" userId="52ea684eb8771d40" providerId="LiveId" clId="{BFC02C4B-9250-4284-9224-FBEB9786C616}" dt="2023-10-04T08:41:58.554" v="561" actId="478"/>
          <ac:spMkLst>
            <pc:docMk/>
            <pc:sldMk cId="3944336923" sldId="510"/>
            <ac:spMk id="10" creationId="{50D43BE5-6471-8768-1235-C941B16D2276}"/>
          </ac:spMkLst>
        </pc:spChg>
      </pc:sldChg>
      <pc:sldChg chg="addSp delSp modSp add mod">
        <pc:chgData name="Ahmed Mohammed" userId="52ea684eb8771d40" providerId="LiveId" clId="{BFC02C4B-9250-4284-9224-FBEB9786C616}" dt="2023-10-04T08:43:55.062" v="569"/>
        <pc:sldMkLst>
          <pc:docMk/>
          <pc:sldMk cId="1932564279" sldId="511"/>
        </pc:sldMkLst>
        <pc:spChg chg="mod">
          <ac:chgData name="Ahmed Mohammed" userId="52ea684eb8771d40" providerId="LiveId" clId="{BFC02C4B-9250-4284-9224-FBEB9786C616}" dt="2023-10-04T08:43:36.688" v="567" actId="14100"/>
          <ac:spMkLst>
            <pc:docMk/>
            <pc:sldMk cId="1932564279" sldId="511"/>
            <ac:spMk id="7" creationId="{6E1386C1-A9FE-7A39-852E-A3E55DC53648}"/>
          </ac:spMkLst>
        </pc:spChg>
        <pc:spChg chg="del">
          <ac:chgData name="Ahmed Mohammed" userId="52ea684eb8771d40" providerId="LiveId" clId="{BFC02C4B-9250-4284-9224-FBEB9786C616}" dt="2023-10-04T08:43:54.263" v="568" actId="478"/>
          <ac:spMkLst>
            <pc:docMk/>
            <pc:sldMk cId="1932564279" sldId="511"/>
            <ac:spMk id="9" creationId="{0613B6A2-5C02-5558-262C-3D32149E356F}"/>
          </ac:spMkLst>
        </pc:spChg>
        <pc:spChg chg="add mod">
          <ac:chgData name="Ahmed Mohammed" userId="52ea684eb8771d40" providerId="LiveId" clId="{BFC02C4B-9250-4284-9224-FBEB9786C616}" dt="2023-10-04T08:43:55.062" v="569"/>
          <ac:spMkLst>
            <pc:docMk/>
            <pc:sldMk cId="1932564279" sldId="511"/>
            <ac:spMk id="10" creationId="{2B4952C2-9A26-373E-BADF-E95DCD06E498}"/>
          </ac:spMkLst>
        </pc:spChg>
      </pc:sldChg>
      <pc:sldChg chg="addSp delSp modSp add mod">
        <pc:chgData name="Ahmed Mohammed" userId="52ea684eb8771d40" providerId="LiveId" clId="{BFC02C4B-9250-4284-9224-FBEB9786C616}" dt="2023-10-04T08:44:49.499" v="575"/>
        <pc:sldMkLst>
          <pc:docMk/>
          <pc:sldMk cId="2573272600" sldId="512"/>
        </pc:sldMkLst>
        <pc:spChg chg="mod">
          <ac:chgData name="Ahmed Mohammed" userId="52ea684eb8771d40" providerId="LiveId" clId="{BFC02C4B-9250-4284-9224-FBEB9786C616}" dt="2023-10-04T08:44:31.336" v="573" actId="207"/>
          <ac:spMkLst>
            <pc:docMk/>
            <pc:sldMk cId="2573272600" sldId="512"/>
            <ac:spMk id="7" creationId="{6E1386C1-A9FE-7A39-852E-A3E55DC53648}"/>
          </ac:spMkLst>
        </pc:spChg>
        <pc:spChg chg="del">
          <ac:chgData name="Ahmed Mohammed" userId="52ea684eb8771d40" providerId="LiveId" clId="{BFC02C4B-9250-4284-9224-FBEB9786C616}" dt="2023-10-04T08:44:48.601" v="574" actId="478"/>
          <ac:spMkLst>
            <pc:docMk/>
            <pc:sldMk cId="2573272600" sldId="512"/>
            <ac:spMk id="9" creationId="{0613B6A2-5C02-5558-262C-3D32149E356F}"/>
          </ac:spMkLst>
        </pc:spChg>
        <pc:spChg chg="add mod">
          <ac:chgData name="Ahmed Mohammed" userId="52ea684eb8771d40" providerId="LiveId" clId="{BFC02C4B-9250-4284-9224-FBEB9786C616}" dt="2023-10-04T08:44:49.499" v="575"/>
          <ac:spMkLst>
            <pc:docMk/>
            <pc:sldMk cId="2573272600" sldId="512"/>
            <ac:spMk id="10" creationId="{87A521E6-75A5-579D-C703-67C4D5883AD8}"/>
          </ac:spMkLst>
        </pc:spChg>
      </pc:sldChg>
      <pc:sldChg chg="addSp delSp modSp add mod">
        <pc:chgData name="Ahmed Mohammed" userId="52ea684eb8771d40" providerId="LiveId" clId="{BFC02C4B-9250-4284-9224-FBEB9786C616}" dt="2023-10-04T08:45:41.446" v="581"/>
        <pc:sldMkLst>
          <pc:docMk/>
          <pc:sldMk cId="1558864053" sldId="513"/>
        </pc:sldMkLst>
        <pc:spChg chg="mod">
          <ac:chgData name="Ahmed Mohammed" userId="52ea684eb8771d40" providerId="LiveId" clId="{BFC02C4B-9250-4284-9224-FBEB9786C616}" dt="2023-10-04T08:45:24.600" v="579" actId="207"/>
          <ac:spMkLst>
            <pc:docMk/>
            <pc:sldMk cId="1558864053" sldId="513"/>
            <ac:spMk id="7" creationId="{6E1386C1-A9FE-7A39-852E-A3E55DC53648}"/>
          </ac:spMkLst>
        </pc:spChg>
        <pc:spChg chg="add mod">
          <ac:chgData name="Ahmed Mohammed" userId="52ea684eb8771d40" providerId="LiveId" clId="{BFC02C4B-9250-4284-9224-FBEB9786C616}" dt="2023-10-04T08:45:41.446" v="581"/>
          <ac:spMkLst>
            <pc:docMk/>
            <pc:sldMk cId="1558864053" sldId="513"/>
            <ac:spMk id="9" creationId="{C0E9269F-2682-C4BC-62FF-07B14D41FD3B}"/>
          </ac:spMkLst>
        </pc:spChg>
        <pc:spChg chg="del">
          <ac:chgData name="Ahmed Mohammed" userId="52ea684eb8771d40" providerId="LiveId" clId="{BFC02C4B-9250-4284-9224-FBEB9786C616}" dt="2023-10-04T08:45:40.790" v="580" actId="478"/>
          <ac:spMkLst>
            <pc:docMk/>
            <pc:sldMk cId="1558864053" sldId="513"/>
            <ac:spMk id="10" creationId="{87A521E6-75A5-579D-C703-67C4D5883AD8}"/>
          </ac:spMkLst>
        </pc:spChg>
      </pc:sldChg>
      <pc:sldChg chg="addSp delSp modSp add mod">
        <pc:chgData name="Ahmed Mohammed" userId="52ea684eb8771d40" providerId="LiveId" clId="{BFC02C4B-9250-4284-9224-FBEB9786C616}" dt="2023-10-04T08:46:34.649" v="589" actId="1076"/>
        <pc:sldMkLst>
          <pc:docMk/>
          <pc:sldMk cId="189377140" sldId="514"/>
        </pc:sldMkLst>
        <pc:spChg chg="mod">
          <ac:chgData name="Ahmed Mohammed" userId="52ea684eb8771d40" providerId="LiveId" clId="{BFC02C4B-9250-4284-9224-FBEB9786C616}" dt="2023-10-04T08:46:16.647" v="585" actId="207"/>
          <ac:spMkLst>
            <pc:docMk/>
            <pc:sldMk cId="189377140" sldId="514"/>
            <ac:spMk id="7" creationId="{6E1386C1-A9FE-7A39-852E-A3E55DC53648}"/>
          </ac:spMkLst>
        </pc:spChg>
        <pc:spChg chg="del mod">
          <ac:chgData name="Ahmed Mohammed" userId="52ea684eb8771d40" providerId="LiveId" clId="{BFC02C4B-9250-4284-9224-FBEB9786C616}" dt="2023-10-04T08:46:31.198" v="587" actId="478"/>
          <ac:spMkLst>
            <pc:docMk/>
            <pc:sldMk cId="189377140" sldId="514"/>
            <ac:spMk id="9" creationId="{C0E9269F-2682-C4BC-62FF-07B14D41FD3B}"/>
          </ac:spMkLst>
        </pc:spChg>
        <pc:spChg chg="add mod">
          <ac:chgData name="Ahmed Mohammed" userId="52ea684eb8771d40" providerId="LiveId" clId="{BFC02C4B-9250-4284-9224-FBEB9786C616}" dt="2023-10-04T08:46:34.649" v="589" actId="1076"/>
          <ac:spMkLst>
            <pc:docMk/>
            <pc:sldMk cId="189377140" sldId="514"/>
            <ac:spMk id="10" creationId="{AC386443-7DA6-272E-8F33-E18967A701F9}"/>
          </ac:spMkLst>
        </pc:spChg>
      </pc:sldChg>
      <pc:sldChg chg="addSp delSp modSp add mod">
        <pc:chgData name="Ahmed Mohammed" userId="52ea684eb8771d40" providerId="LiveId" clId="{BFC02C4B-9250-4284-9224-FBEB9786C616}" dt="2023-10-04T08:47:10.789" v="594"/>
        <pc:sldMkLst>
          <pc:docMk/>
          <pc:sldMk cId="845523692" sldId="515"/>
        </pc:sldMkLst>
        <pc:spChg chg="add mod">
          <ac:chgData name="Ahmed Mohammed" userId="52ea684eb8771d40" providerId="LiveId" clId="{BFC02C4B-9250-4284-9224-FBEB9786C616}" dt="2023-10-04T08:47:10.789" v="594"/>
          <ac:spMkLst>
            <pc:docMk/>
            <pc:sldMk cId="845523692" sldId="515"/>
            <ac:spMk id="9" creationId="{D169ABBD-0002-FE86-3599-2A84C801AD00}"/>
          </ac:spMkLst>
        </pc:spChg>
        <pc:spChg chg="del mod">
          <ac:chgData name="Ahmed Mohammed" userId="52ea684eb8771d40" providerId="LiveId" clId="{BFC02C4B-9250-4284-9224-FBEB9786C616}" dt="2023-10-04T08:47:10.016" v="593" actId="478"/>
          <ac:spMkLst>
            <pc:docMk/>
            <pc:sldMk cId="845523692" sldId="515"/>
            <ac:spMk id="10" creationId="{AC386443-7DA6-272E-8F33-E18967A701F9}"/>
          </ac:spMkLst>
        </pc:spChg>
      </pc:sldChg>
      <pc:sldChg chg="addSp delSp modSp add mod">
        <pc:chgData name="Ahmed Mohammed" userId="52ea684eb8771d40" providerId="LiveId" clId="{BFC02C4B-9250-4284-9224-FBEB9786C616}" dt="2023-10-04T08:48:12.197" v="601"/>
        <pc:sldMkLst>
          <pc:docMk/>
          <pc:sldMk cId="305614432" sldId="516"/>
        </pc:sldMkLst>
        <pc:spChg chg="mod">
          <ac:chgData name="Ahmed Mohammed" userId="52ea684eb8771d40" providerId="LiveId" clId="{BFC02C4B-9250-4284-9224-FBEB9786C616}" dt="2023-10-04T08:47:58.325" v="599" actId="207"/>
          <ac:spMkLst>
            <pc:docMk/>
            <pc:sldMk cId="305614432" sldId="516"/>
            <ac:spMk id="7" creationId="{6E1386C1-A9FE-7A39-852E-A3E55DC53648}"/>
          </ac:spMkLst>
        </pc:spChg>
        <pc:spChg chg="del">
          <ac:chgData name="Ahmed Mohammed" userId="52ea684eb8771d40" providerId="LiveId" clId="{BFC02C4B-9250-4284-9224-FBEB9786C616}" dt="2023-10-04T08:48:11.500" v="600" actId="478"/>
          <ac:spMkLst>
            <pc:docMk/>
            <pc:sldMk cId="305614432" sldId="516"/>
            <ac:spMk id="9" creationId="{D169ABBD-0002-FE86-3599-2A84C801AD00}"/>
          </ac:spMkLst>
        </pc:spChg>
        <pc:spChg chg="add mod">
          <ac:chgData name="Ahmed Mohammed" userId="52ea684eb8771d40" providerId="LiveId" clId="{BFC02C4B-9250-4284-9224-FBEB9786C616}" dt="2023-10-04T08:48:12.197" v="601"/>
          <ac:spMkLst>
            <pc:docMk/>
            <pc:sldMk cId="305614432" sldId="516"/>
            <ac:spMk id="10" creationId="{09C217AD-BA77-74F0-5E89-6EA7CE2F2089}"/>
          </ac:spMkLst>
        </pc:spChg>
      </pc:sldChg>
      <pc:sldChg chg="addSp delSp modSp add mod">
        <pc:chgData name="Ahmed Mohammed" userId="52ea684eb8771d40" providerId="LiveId" clId="{BFC02C4B-9250-4284-9224-FBEB9786C616}" dt="2023-10-04T08:49:01.188" v="609"/>
        <pc:sldMkLst>
          <pc:docMk/>
          <pc:sldMk cId="1070939181" sldId="517"/>
        </pc:sldMkLst>
        <pc:spChg chg="mod">
          <ac:chgData name="Ahmed Mohammed" userId="52ea684eb8771d40" providerId="LiveId" clId="{BFC02C4B-9250-4284-9224-FBEB9786C616}" dt="2023-10-04T08:48:46.868" v="606" actId="1076"/>
          <ac:spMkLst>
            <pc:docMk/>
            <pc:sldMk cId="1070939181" sldId="517"/>
            <ac:spMk id="7" creationId="{6E1386C1-A9FE-7A39-852E-A3E55DC53648}"/>
          </ac:spMkLst>
        </pc:spChg>
        <pc:spChg chg="add mod">
          <ac:chgData name="Ahmed Mohammed" userId="52ea684eb8771d40" providerId="LiveId" clId="{BFC02C4B-9250-4284-9224-FBEB9786C616}" dt="2023-10-04T08:49:01.188" v="609"/>
          <ac:spMkLst>
            <pc:docMk/>
            <pc:sldMk cId="1070939181" sldId="517"/>
            <ac:spMk id="9" creationId="{05512106-9E63-170B-479B-CFB315A4E0C7}"/>
          </ac:spMkLst>
        </pc:spChg>
        <pc:spChg chg="del mod">
          <ac:chgData name="Ahmed Mohammed" userId="52ea684eb8771d40" providerId="LiveId" clId="{BFC02C4B-9250-4284-9224-FBEB9786C616}" dt="2023-10-04T08:49:00.453" v="608" actId="478"/>
          <ac:spMkLst>
            <pc:docMk/>
            <pc:sldMk cId="1070939181" sldId="517"/>
            <ac:spMk id="10" creationId="{09C217AD-BA77-74F0-5E89-6EA7CE2F2089}"/>
          </ac:spMkLst>
        </pc:spChg>
      </pc:sldChg>
      <pc:sldChg chg="addSp delSp modSp add mod">
        <pc:chgData name="Ahmed Mohammed" userId="52ea684eb8771d40" providerId="LiveId" clId="{BFC02C4B-9250-4284-9224-FBEB9786C616}" dt="2023-10-04T08:50:04.666" v="617" actId="14100"/>
        <pc:sldMkLst>
          <pc:docMk/>
          <pc:sldMk cId="2576916575" sldId="518"/>
        </pc:sldMkLst>
        <pc:spChg chg="mod">
          <ac:chgData name="Ahmed Mohammed" userId="52ea684eb8771d40" providerId="LiveId" clId="{BFC02C4B-9250-4284-9224-FBEB9786C616}" dt="2023-10-04T08:50:04.666" v="617" actId="14100"/>
          <ac:spMkLst>
            <pc:docMk/>
            <pc:sldMk cId="2576916575" sldId="518"/>
            <ac:spMk id="7" creationId="{6E1386C1-A9FE-7A39-852E-A3E55DC53648}"/>
          </ac:spMkLst>
        </pc:spChg>
        <pc:spChg chg="del">
          <ac:chgData name="Ahmed Mohammed" userId="52ea684eb8771d40" providerId="LiveId" clId="{BFC02C4B-9250-4284-9224-FBEB9786C616}" dt="2023-10-04T08:49:38.178" v="614" actId="478"/>
          <ac:spMkLst>
            <pc:docMk/>
            <pc:sldMk cId="2576916575" sldId="518"/>
            <ac:spMk id="9" creationId="{05512106-9E63-170B-479B-CFB315A4E0C7}"/>
          </ac:spMkLst>
        </pc:spChg>
        <pc:spChg chg="add mod">
          <ac:chgData name="Ahmed Mohammed" userId="52ea684eb8771d40" providerId="LiveId" clId="{BFC02C4B-9250-4284-9224-FBEB9786C616}" dt="2023-10-04T08:49:39.003" v="615"/>
          <ac:spMkLst>
            <pc:docMk/>
            <pc:sldMk cId="2576916575" sldId="518"/>
            <ac:spMk id="10" creationId="{D6A703BB-7700-751E-F66F-0D9AFACB2D7E}"/>
          </ac:spMkLst>
        </pc:spChg>
        <pc:spChg chg="mod">
          <ac:chgData name="Ahmed Mohammed" userId="52ea684eb8771d40" providerId="LiveId" clId="{BFC02C4B-9250-4284-9224-FBEB9786C616}" dt="2023-10-04T08:49:43.642" v="616" actId="1076"/>
          <ac:spMkLst>
            <pc:docMk/>
            <pc:sldMk cId="2576916575" sldId="518"/>
            <ac:spMk id="25" creationId="{2BC869EB-5623-4AA1-9123-4AF9DF916049}"/>
          </ac:spMkLst>
        </pc:spChg>
      </pc:sldChg>
      <pc:sldChg chg="addSp delSp modSp add mod">
        <pc:chgData name="Ahmed Mohammed" userId="52ea684eb8771d40" providerId="LiveId" clId="{BFC02C4B-9250-4284-9224-FBEB9786C616}" dt="2023-10-04T08:50:37.935" v="623"/>
        <pc:sldMkLst>
          <pc:docMk/>
          <pc:sldMk cId="1884375792" sldId="519"/>
        </pc:sldMkLst>
        <pc:spChg chg="mod">
          <ac:chgData name="Ahmed Mohammed" userId="52ea684eb8771d40" providerId="LiveId" clId="{BFC02C4B-9250-4284-9224-FBEB9786C616}" dt="2023-10-04T08:50:26.142" v="621" actId="207"/>
          <ac:spMkLst>
            <pc:docMk/>
            <pc:sldMk cId="1884375792" sldId="519"/>
            <ac:spMk id="7" creationId="{6E1386C1-A9FE-7A39-852E-A3E55DC53648}"/>
          </ac:spMkLst>
        </pc:spChg>
        <pc:spChg chg="add mod">
          <ac:chgData name="Ahmed Mohammed" userId="52ea684eb8771d40" providerId="LiveId" clId="{BFC02C4B-9250-4284-9224-FBEB9786C616}" dt="2023-10-04T08:50:37.935" v="623"/>
          <ac:spMkLst>
            <pc:docMk/>
            <pc:sldMk cId="1884375792" sldId="519"/>
            <ac:spMk id="9" creationId="{802ED20B-5AFB-16F0-2357-EBC06B2BCFE7}"/>
          </ac:spMkLst>
        </pc:spChg>
        <pc:spChg chg="del">
          <ac:chgData name="Ahmed Mohammed" userId="52ea684eb8771d40" providerId="LiveId" clId="{BFC02C4B-9250-4284-9224-FBEB9786C616}" dt="2023-10-04T08:50:36.240" v="622" actId="478"/>
          <ac:spMkLst>
            <pc:docMk/>
            <pc:sldMk cId="1884375792" sldId="519"/>
            <ac:spMk id="10" creationId="{D6A703BB-7700-751E-F66F-0D9AFACB2D7E}"/>
          </ac:spMkLst>
        </pc:spChg>
      </pc:sldChg>
      <pc:sldChg chg="addSp delSp modSp add mod">
        <pc:chgData name="Ahmed Mohammed" userId="52ea684eb8771d40" providerId="LiveId" clId="{BFC02C4B-9250-4284-9224-FBEB9786C616}" dt="2023-10-04T08:51:17.337" v="629"/>
        <pc:sldMkLst>
          <pc:docMk/>
          <pc:sldMk cId="3039882633" sldId="520"/>
        </pc:sldMkLst>
        <pc:spChg chg="mod">
          <ac:chgData name="Ahmed Mohammed" userId="52ea684eb8771d40" providerId="LiveId" clId="{BFC02C4B-9250-4284-9224-FBEB9786C616}" dt="2023-10-04T08:51:04.733" v="627" actId="207"/>
          <ac:spMkLst>
            <pc:docMk/>
            <pc:sldMk cId="3039882633" sldId="520"/>
            <ac:spMk id="7" creationId="{6E1386C1-A9FE-7A39-852E-A3E55DC53648}"/>
          </ac:spMkLst>
        </pc:spChg>
        <pc:spChg chg="del">
          <ac:chgData name="Ahmed Mohammed" userId="52ea684eb8771d40" providerId="LiveId" clId="{BFC02C4B-9250-4284-9224-FBEB9786C616}" dt="2023-10-04T08:51:16.530" v="628" actId="478"/>
          <ac:spMkLst>
            <pc:docMk/>
            <pc:sldMk cId="3039882633" sldId="520"/>
            <ac:spMk id="9" creationId="{802ED20B-5AFB-16F0-2357-EBC06B2BCFE7}"/>
          </ac:spMkLst>
        </pc:spChg>
        <pc:spChg chg="add mod">
          <ac:chgData name="Ahmed Mohammed" userId="52ea684eb8771d40" providerId="LiveId" clId="{BFC02C4B-9250-4284-9224-FBEB9786C616}" dt="2023-10-04T08:51:17.337" v="629"/>
          <ac:spMkLst>
            <pc:docMk/>
            <pc:sldMk cId="3039882633" sldId="520"/>
            <ac:spMk id="10" creationId="{0EBC5AB2-93A9-A2A6-6EA8-2D27582B1643}"/>
          </ac:spMkLst>
        </pc:spChg>
      </pc:sldChg>
      <pc:sldChg chg="addSp delSp modSp add mod">
        <pc:chgData name="Ahmed Mohammed" userId="52ea684eb8771d40" providerId="LiveId" clId="{BFC02C4B-9250-4284-9224-FBEB9786C616}" dt="2023-10-04T08:52:16.955" v="638"/>
        <pc:sldMkLst>
          <pc:docMk/>
          <pc:sldMk cId="3955996332" sldId="521"/>
        </pc:sldMkLst>
        <pc:spChg chg="mod">
          <ac:chgData name="Ahmed Mohammed" userId="52ea684eb8771d40" providerId="LiveId" clId="{BFC02C4B-9250-4284-9224-FBEB9786C616}" dt="2023-10-04T08:52:04.692" v="635" actId="207"/>
          <ac:spMkLst>
            <pc:docMk/>
            <pc:sldMk cId="3955996332" sldId="521"/>
            <ac:spMk id="7" creationId="{6E1386C1-A9FE-7A39-852E-A3E55DC53648}"/>
          </ac:spMkLst>
        </pc:spChg>
        <pc:spChg chg="add mod">
          <ac:chgData name="Ahmed Mohammed" userId="52ea684eb8771d40" providerId="LiveId" clId="{BFC02C4B-9250-4284-9224-FBEB9786C616}" dt="2023-10-04T08:52:16.955" v="638"/>
          <ac:spMkLst>
            <pc:docMk/>
            <pc:sldMk cId="3955996332" sldId="521"/>
            <ac:spMk id="9" creationId="{1461EBF5-995D-B285-115F-BA1818D9AB4A}"/>
          </ac:spMkLst>
        </pc:spChg>
        <pc:spChg chg="del mod">
          <ac:chgData name="Ahmed Mohammed" userId="52ea684eb8771d40" providerId="LiveId" clId="{BFC02C4B-9250-4284-9224-FBEB9786C616}" dt="2023-10-04T08:52:16.324" v="637" actId="478"/>
          <ac:spMkLst>
            <pc:docMk/>
            <pc:sldMk cId="3955996332" sldId="521"/>
            <ac:spMk id="10" creationId="{0EBC5AB2-93A9-A2A6-6EA8-2D27582B1643}"/>
          </ac:spMkLst>
        </pc:spChg>
      </pc:sldChg>
      <pc:sldChg chg="addSp delSp modSp add mod">
        <pc:chgData name="Ahmed Mohammed" userId="52ea684eb8771d40" providerId="LiveId" clId="{BFC02C4B-9250-4284-9224-FBEB9786C616}" dt="2023-10-04T08:52:55.009" v="644"/>
        <pc:sldMkLst>
          <pc:docMk/>
          <pc:sldMk cId="232382610" sldId="522"/>
        </pc:sldMkLst>
        <pc:spChg chg="mod">
          <ac:chgData name="Ahmed Mohammed" userId="52ea684eb8771d40" providerId="LiveId" clId="{BFC02C4B-9250-4284-9224-FBEB9786C616}" dt="2023-10-04T08:52:43.795" v="641" actId="207"/>
          <ac:spMkLst>
            <pc:docMk/>
            <pc:sldMk cId="232382610" sldId="522"/>
            <ac:spMk id="7" creationId="{6E1386C1-A9FE-7A39-852E-A3E55DC53648}"/>
          </ac:spMkLst>
        </pc:spChg>
        <pc:spChg chg="add mod">
          <ac:chgData name="Ahmed Mohammed" userId="52ea684eb8771d40" providerId="LiveId" clId="{BFC02C4B-9250-4284-9224-FBEB9786C616}" dt="2023-10-04T08:52:55.009" v="644"/>
          <ac:spMkLst>
            <pc:docMk/>
            <pc:sldMk cId="232382610" sldId="522"/>
            <ac:spMk id="9" creationId="{9A406AFC-FFD8-45FF-B195-BFA08458EA18}"/>
          </ac:spMkLst>
        </pc:spChg>
        <pc:spChg chg="del mod">
          <ac:chgData name="Ahmed Mohammed" userId="52ea684eb8771d40" providerId="LiveId" clId="{BFC02C4B-9250-4284-9224-FBEB9786C616}" dt="2023-10-04T08:52:54.243" v="643" actId="478"/>
          <ac:spMkLst>
            <pc:docMk/>
            <pc:sldMk cId="232382610" sldId="522"/>
            <ac:spMk id="10" creationId="{0EBC5AB2-93A9-A2A6-6EA8-2D27582B1643}"/>
          </ac:spMkLst>
        </pc:spChg>
      </pc:sldChg>
      <pc:sldChg chg="addSp delSp modSp add mod">
        <pc:chgData name="Ahmed Mohammed" userId="52ea684eb8771d40" providerId="LiveId" clId="{BFC02C4B-9250-4284-9224-FBEB9786C616}" dt="2023-10-04T08:54:22.425" v="668"/>
        <pc:sldMkLst>
          <pc:docMk/>
          <pc:sldMk cId="560707752" sldId="523"/>
        </pc:sldMkLst>
        <pc:spChg chg="mod">
          <ac:chgData name="Ahmed Mohammed" userId="52ea684eb8771d40" providerId="LiveId" clId="{BFC02C4B-9250-4284-9224-FBEB9786C616}" dt="2023-10-04T08:54:22.425" v="668"/>
          <ac:spMkLst>
            <pc:docMk/>
            <pc:sldMk cId="560707752" sldId="523"/>
            <ac:spMk id="7" creationId="{6E1386C1-A9FE-7A39-852E-A3E55DC53648}"/>
          </ac:spMkLst>
        </pc:spChg>
        <pc:spChg chg="add mod">
          <ac:chgData name="Ahmed Mohammed" userId="52ea684eb8771d40" providerId="LiveId" clId="{BFC02C4B-9250-4284-9224-FBEB9786C616}" dt="2023-10-04T08:53:27.450" v="662"/>
          <ac:spMkLst>
            <pc:docMk/>
            <pc:sldMk cId="560707752" sldId="523"/>
            <ac:spMk id="9" creationId="{CD428C23-2E4D-A3AB-95F1-251D9A6907D4}"/>
          </ac:spMkLst>
        </pc:spChg>
        <pc:spChg chg="del mod">
          <ac:chgData name="Ahmed Mohammed" userId="52ea684eb8771d40" providerId="LiveId" clId="{BFC02C4B-9250-4284-9224-FBEB9786C616}" dt="2023-10-04T08:53:26.660" v="661" actId="478"/>
          <ac:spMkLst>
            <pc:docMk/>
            <pc:sldMk cId="560707752" sldId="523"/>
            <ac:spMk id="10" creationId="{0EBC5AB2-93A9-A2A6-6EA8-2D27582B1643}"/>
          </ac:spMkLst>
        </pc:spChg>
      </pc:sldChg>
      <pc:sldChg chg="add del">
        <pc:chgData name="Ahmed Mohammed" userId="52ea684eb8771d40" providerId="LiveId" clId="{BFC02C4B-9250-4284-9224-FBEB9786C616}" dt="2023-10-04T08:54:23.442" v="669"/>
        <pc:sldMkLst>
          <pc:docMk/>
          <pc:sldMk cId="715367274" sldId="524"/>
        </pc:sldMkLst>
      </pc:sldChg>
      <pc:sldChg chg="addSp delSp modSp add mod">
        <pc:chgData name="Ahmed Mohammed" userId="52ea684eb8771d40" providerId="LiveId" clId="{BFC02C4B-9250-4284-9224-FBEB9786C616}" dt="2023-10-04T08:55:09.681" v="676" actId="207"/>
        <pc:sldMkLst>
          <pc:docMk/>
          <pc:sldMk cId="3311828888" sldId="524"/>
        </pc:sldMkLst>
        <pc:spChg chg="mod">
          <ac:chgData name="Ahmed Mohammed" userId="52ea684eb8771d40" providerId="LiveId" clId="{BFC02C4B-9250-4284-9224-FBEB9786C616}" dt="2023-10-04T08:55:09.681" v="676" actId="207"/>
          <ac:spMkLst>
            <pc:docMk/>
            <pc:sldMk cId="3311828888" sldId="524"/>
            <ac:spMk id="7" creationId="{6E1386C1-A9FE-7A39-852E-A3E55DC53648}"/>
          </ac:spMkLst>
        </pc:spChg>
        <pc:spChg chg="del">
          <ac:chgData name="Ahmed Mohammed" userId="52ea684eb8771d40" providerId="LiveId" clId="{BFC02C4B-9250-4284-9224-FBEB9786C616}" dt="2023-10-04T08:54:55.639" v="673" actId="478"/>
          <ac:spMkLst>
            <pc:docMk/>
            <pc:sldMk cId="3311828888" sldId="524"/>
            <ac:spMk id="9" creationId="{CD428C23-2E4D-A3AB-95F1-251D9A6907D4}"/>
          </ac:spMkLst>
        </pc:spChg>
        <pc:spChg chg="add mod">
          <ac:chgData name="Ahmed Mohammed" userId="52ea684eb8771d40" providerId="LiveId" clId="{BFC02C4B-9250-4284-9224-FBEB9786C616}" dt="2023-10-04T08:54:56.887" v="674"/>
          <ac:spMkLst>
            <pc:docMk/>
            <pc:sldMk cId="3311828888" sldId="524"/>
            <ac:spMk id="10" creationId="{B07E8A17-9F52-DA6F-7C8C-AB5C7A4A2C10}"/>
          </ac:spMkLst>
        </pc:spChg>
      </pc:sldChg>
      <pc:sldMasterChg chg="addSldLayout delSldLayout modSldLayout">
        <pc:chgData name="Ahmed Mohammed" userId="52ea684eb8771d40" providerId="LiveId" clId="{BFC02C4B-9250-4284-9224-FBEB9786C616}" dt="2023-10-04T08:05:33.568" v="206" actId="11236"/>
        <pc:sldMasterMkLst>
          <pc:docMk/>
          <pc:sldMasterMk cId="0" sldId="2147483648"/>
        </pc:sldMasterMkLst>
        <pc:sldLayoutChg chg="del">
          <pc:chgData name="Ahmed Mohammed" userId="52ea684eb8771d40" providerId="LiveId" clId="{BFC02C4B-9250-4284-9224-FBEB9786C616}" dt="2023-10-04T07:42:44.131" v="47" actId="47"/>
          <pc:sldLayoutMkLst>
            <pc:docMk/>
            <pc:sldMasterMk cId="0" sldId="2147483648"/>
            <pc:sldLayoutMk cId="0" sldId="2147483649"/>
          </pc:sldLayoutMkLst>
        </pc:sldLayoutChg>
        <pc:sldLayoutChg chg="addSp delSp modSp">
          <pc:chgData name="Ahmed Mohammed" userId="52ea684eb8771d40" providerId="LiveId" clId="{BFC02C4B-9250-4284-9224-FBEB9786C616}" dt="2023-10-04T08:05:21.450" v="205" actId="11529"/>
          <pc:sldLayoutMkLst>
            <pc:docMk/>
            <pc:sldMasterMk cId="0" sldId="2147483648"/>
            <pc:sldLayoutMk cId="0" sldId="2147483650"/>
          </pc:sldLayoutMkLst>
          <pc:spChg chg="add del">
            <ac:chgData name="Ahmed Mohammed" userId="52ea684eb8771d40" providerId="LiveId" clId="{BFC02C4B-9250-4284-9224-FBEB9786C616}" dt="2023-10-04T08:05:21.450" v="205" actId="11529"/>
            <ac:spMkLst>
              <pc:docMk/>
              <pc:sldMasterMk cId="0" sldId="2147483648"/>
              <pc:sldLayoutMk cId="0" sldId="2147483650"/>
              <ac:spMk id="2" creationId="{87241015-7328-3715-7BD9-CA0DC9A15EAC}"/>
            </ac:spMkLst>
          </pc:spChg>
          <pc:spChg chg="add mod">
            <ac:chgData name="Ahmed Mohammed" userId="52ea684eb8771d40" providerId="LiveId" clId="{BFC02C4B-9250-4284-9224-FBEB9786C616}" dt="2023-10-04T08:05:21.450" v="205" actId="11529"/>
            <ac:spMkLst>
              <pc:docMk/>
              <pc:sldMasterMk cId="0" sldId="2147483648"/>
              <pc:sldLayoutMk cId="0" sldId="2147483650"/>
              <ac:spMk id="3" creationId="{62A5B81A-E5FD-FB6F-0526-C67C9B3C2623}"/>
            </ac:spMkLst>
          </pc:spChg>
        </pc:sldLayoutChg>
        <pc:sldLayoutChg chg="new mod">
          <pc:chgData name="Ahmed Mohammed" userId="52ea684eb8771d40" providerId="LiveId" clId="{BFC02C4B-9250-4284-9224-FBEB9786C616}" dt="2023-10-04T08:05:33.568" v="206" actId="11236"/>
          <pc:sldLayoutMkLst>
            <pc:docMk/>
            <pc:sldMasterMk cId="0" sldId="2147483648"/>
            <pc:sldLayoutMk cId="70972988" sldId="2147483662"/>
          </pc:sldLayoutMkLst>
        </pc:sldLayoutChg>
      </pc:sldMasterChg>
    </pc:docChg>
  </pc:docChgLst>
  <pc:docChgLst>
    <pc:chgData name="Ahmed Mohammed" userId="52ea684eb8771d40" providerId="LiveId" clId="{55280230-AFDA-4601-9CD5-0344BB4F5080}"/>
    <pc:docChg chg="undo custSel modSld">
      <pc:chgData name="Ahmed Mohammed" userId="52ea684eb8771d40" providerId="LiveId" clId="{55280230-AFDA-4601-9CD5-0344BB4F5080}" dt="2024-05-18T07:16:46.518" v="61" actId="20577"/>
      <pc:docMkLst>
        <pc:docMk/>
      </pc:docMkLst>
      <pc:sldChg chg="modSp mod">
        <pc:chgData name="Ahmed Mohammed" userId="52ea684eb8771d40" providerId="LiveId" clId="{55280230-AFDA-4601-9CD5-0344BB4F5080}" dt="2024-05-18T07:16:46.518" v="61" actId="20577"/>
        <pc:sldMkLst>
          <pc:docMk/>
          <pc:sldMk cId="1932564279" sldId="511"/>
        </pc:sldMkLst>
        <pc:spChg chg="mod">
          <ac:chgData name="Ahmed Mohammed" userId="52ea684eb8771d40" providerId="LiveId" clId="{55280230-AFDA-4601-9CD5-0344BB4F5080}" dt="2024-05-18T07:16:46.518" v="61" actId="20577"/>
          <ac:spMkLst>
            <pc:docMk/>
            <pc:sldMk cId="1932564279" sldId="511"/>
            <ac:spMk id="10" creationId="{2B4952C2-9A26-373E-BADF-E95DCD06E498}"/>
          </ac:spMkLst>
        </pc:spChg>
      </pc:sldChg>
    </pc:docChg>
  </pc:docChgLst>
  <pc:docChgLst>
    <pc:chgData name="Ahmed Mohammed" userId="52ea684eb8771d40" providerId="LiveId" clId="{09D9FA6A-F67E-BB4F-B63B-8C5824165A84}"/>
    <pc:docChg chg="modSld">
      <pc:chgData name="Ahmed Mohammed" userId="52ea684eb8771d40" providerId="LiveId" clId="{09D9FA6A-F67E-BB4F-B63B-8C5824165A84}" dt="2024-06-12T14:39:31.329" v="0" actId="729"/>
      <pc:docMkLst>
        <pc:docMk/>
      </pc:docMkLst>
      <pc:sldChg chg="mod modShow">
        <pc:chgData name="Ahmed Mohammed" userId="52ea684eb8771d40" providerId="LiveId" clId="{09D9FA6A-F67E-BB4F-B63B-8C5824165A84}" dt="2024-06-12T14:39:31.329" v="0" actId="729"/>
        <pc:sldMkLst>
          <pc:docMk/>
          <pc:sldMk cId="2573272600" sldId="512"/>
        </pc:sldMkLst>
      </pc:sldChg>
    </pc:docChg>
  </pc:docChgLst>
  <pc:docChgLst>
    <pc:chgData name="Ahmed Mohammed" userId="52ea684eb8771d40" providerId="LiveId" clId="{B96B3464-F0F9-4D1A-B68B-E5AD43A4D88C}"/>
    <pc:docChg chg="modSld">
      <pc:chgData name="Ahmed Mohammed" userId="52ea684eb8771d40" providerId="LiveId" clId="{B96B3464-F0F9-4D1A-B68B-E5AD43A4D88C}" dt="2024-01-27T06:47:29.298" v="0" actId="1076"/>
      <pc:docMkLst>
        <pc:docMk/>
      </pc:docMkLst>
      <pc:sldChg chg="modSp mod">
        <pc:chgData name="Ahmed Mohammed" userId="52ea684eb8771d40" providerId="LiveId" clId="{B96B3464-F0F9-4D1A-B68B-E5AD43A4D88C}" dt="2024-01-27T06:47:29.298" v="0" actId="1076"/>
        <pc:sldMkLst>
          <pc:docMk/>
          <pc:sldMk cId="3774984797" sldId="480"/>
        </pc:sldMkLst>
        <pc:spChg chg="mod">
          <ac:chgData name="Ahmed Mohammed" userId="52ea684eb8771d40" providerId="LiveId" clId="{B96B3464-F0F9-4D1A-B68B-E5AD43A4D88C}" dt="2024-01-27T06:47:29.298" v="0" actId="1076"/>
          <ac:spMkLst>
            <pc:docMk/>
            <pc:sldMk cId="3774984797" sldId="480"/>
            <ac:spMk id="34" creationId="{15C30772-0DD8-7BE1-E943-20DE696CFBEA}"/>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1CD5EAD-C988-4507-9B56-874125C3F399}" type="doc">
      <dgm:prSet loTypeId="urn:microsoft.com/office/officeart/2005/8/layout/cycle6" loCatId="cycle" qsTypeId="urn:microsoft.com/office/officeart/2005/8/quickstyle/simple1" qsCatId="simple" csTypeId="urn:microsoft.com/office/officeart/2005/8/colors/accent1_2" csCatId="accent1" phldr="1"/>
      <dgm:spPr/>
      <dgm:t>
        <a:bodyPr/>
        <a:lstStyle/>
        <a:p>
          <a:pPr rtl="1"/>
          <a:endParaRPr lang="ar-SA"/>
        </a:p>
      </dgm:t>
    </dgm:pt>
    <dgm:pt modelId="{6C531C91-76B5-4CEF-9B3E-B0396663D7BB}">
      <dgm:prSet phldrT="[Text]" custT="1"/>
      <dgm:spPr>
        <a:solidFill>
          <a:schemeClr val="accent6">
            <a:lumMod val="20000"/>
            <a:lumOff val="80000"/>
          </a:schemeClr>
        </a:solidFill>
      </dgm:spPr>
      <dgm:t>
        <a:bodyPr/>
        <a:lstStyle/>
        <a:p>
          <a:pPr rtl="1"/>
          <a:r>
            <a:rPr lang="ar-SA" sz="2400" dirty="0" smtClean="0">
              <a:solidFill>
                <a:schemeClr val="tx1"/>
              </a:solidFill>
            </a:rPr>
            <a:t>الوضوح</a:t>
          </a:r>
          <a:endParaRPr lang="ar-SA" sz="2400" dirty="0">
            <a:solidFill>
              <a:schemeClr val="tx1"/>
            </a:solidFill>
          </a:endParaRPr>
        </a:p>
      </dgm:t>
    </dgm:pt>
    <dgm:pt modelId="{64B11AD1-CDBC-4D18-84B1-1D6455D5D5B7}" type="parTrans" cxnId="{39F770C2-D90C-469D-B6CA-C7C659F4788B}">
      <dgm:prSet/>
      <dgm:spPr/>
      <dgm:t>
        <a:bodyPr/>
        <a:lstStyle/>
        <a:p>
          <a:pPr rtl="1"/>
          <a:endParaRPr lang="ar-SA" sz="2400">
            <a:solidFill>
              <a:schemeClr val="tx1"/>
            </a:solidFill>
          </a:endParaRPr>
        </a:p>
      </dgm:t>
    </dgm:pt>
    <dgm:pt modelId="{F5B30C78-F6C4-4777-8E6B-491381ED20B0}" type="sibTrans" cxnId="{39F770C2-D90C-469D-B6CA-C7C659F4788B}">
      <dgm:prSet/>
      <dgm:spPr/>
      <dgm:t>
        <a:bodyPr/>
        <a:lstStyle/>
        <a:p>
          <a:pPr rtl="1"/>
          <a:endParaRPr lang="ar-SA" sz="2400">
            <a:solidFill>
              <a:schemeClr val="tx1"/>
            </a:solidFill>
          </a:endParaRPr>
        </a:p>
      </dgm:t>
    </dgm:pt>
    <dgm:pt modelId="{12219B31-2BB4-47A3-9F44-9EB57FBC5F42}">
      <dgm:prSet phldrT="[Text]" custT="1"/>
      <dgm:spPr>
        <a:solidFill>
          <a:schemeClr val="accent6">
            <a:lumMod val="20000"/>
            <a:lumOff val="80000"/>
          </a:schemeClr>
        </a:solidFill>
      </dgm:spPr>
      <dgm:t>
        <a:bodyPr/>
        <a:lstStyle/>
        <a:p>
          <a:pPr rtl="1"/>
          <a:r>
            <a:rPr lang="ar-SA" sz="2400" dirty="0" smtClean="0">
              <a:solidFill>
                <a:schemeClr val="tx1"/>
              </a:solidFill>
            </a:rPr>
            <a:t>الدقة</a:t>
          </a:r>
          <a:endParaRPr lang="ar-SA" sz="2400" dirty="0">
            <a:solidFill>
              <a:schemeClr val="tx1"/>
            </a:solidFill>
          </a:endParaRPr>
        </a:p>
      </dgm:t>
    </dgm:pt>
    <dgm:pt modelId="{2F000C5E-A916-45E6-8EA8-D2375E648AEB}" type="parTrans" cxnId="{3E27E2A0-1059-4DF1-87CC-A2C7D36611CB}">
      <dgm:prSet/>
      <dgm:spPr/>
      <dgm:t>
        <a:bodyPr/>
        <a:lstStyle/>
        <a:p>
          <a:pPr rtl="1"/>
          <a:endParaRPr lang="ar-SA" sz="2400">
            <a:solidFill>
              <a:schemeClr val="tx1"/>
            </a:solidFill>
          </a:endParaRPr>
        </a:p>
      </dgm:t>
    </dgm:pt>
    <dgm:pt modelId="{67CA56A3-30C3-49D0-BFD3-4DAAD28EED2D}" type="sibTrans" cxnId="{3E27E2A0-1059-4DF1-87CC-A2C7D36611CB}">
      <dgm:prSet/>
      <dgm:spPr/>
      <dgm:t>
        <a:bodyPr/>
        <a:lstStyle/>
        <a:p>
          <a:pPr rtl="1"/>
          <a:endParaRPr lang="ar-SA" sz="2400">
            <a:solidFill>
              <a:schemeClr val="tx1"/>
            </a:solidFill>
          </a:endParaRPr>
        </a:p>
      </dgm:t>
    </dgm:pt>
    <dgm:pt modelId="{DA72F0E4-053F-4AFE-8661-6F3E2104B3BF}">
      <dgm:prSet phldrT="[Text]" custT="1"/>
      <dgm:spPr>
        <a:solidFill>
          <a:schemeClr val="accent6">
            <a:lumMod val="20000"/>
            <a:lumOff val="80000"/>
          </a:schemeClr>
        </a:solidFill>
      </dgm:spPr>
      <dgm:t>
        <a:bodyPr/>
        <a:lstStyle/>
        <a:p>
          <a:pPr rtl="1"/>
          <a:r>
            <a:rPr lang="ar-SA" sz="2400" dirty="0" smtClean="0">
              <a:solidFill>
                <a:schemeClr val="tx1"/>
              </a:solidFill>
            </a:rPr>
            <a:t>التحديد</a:t>
          </a:r>
          <a:endParaRPr lang="ar-SA" sz="2400" dirty="0">
            <a:solidFill>
              <a:schemeClr val="tx1"/>
            </a:solidFill>
          </a:endParaRPr>
        </a:p>
      </dgm:t>
    </dgm:pt>
    <dgm:pt modelId="{7F4DDDFD-4E69-4C00-A558-C17A438FA53D}" type="parTrans" cxnId="{6BC0E328-C3E2-4650-ACE0-023F7AD33414}">
      <dgm:prSet/>
      <dgm:spPr/>
      <dgm:t>
        <a:bodyPr/>
        <a:lstStyle/>
        <a:p>
          <a:pPr rtl="1"/>
          <a:endParaRPr lang="ar-SA" sz="2400">
            <a:solidFill>
              <a:schemeClr val="tx1"/>
            </a:solidFill>
          </a:endParaRPr>
        </a:p>
      </dgm:t>
    </dgm:pt>
    <dgm:pt modelId="{5FF8FF60-E1D9-4852-9083-0A536ECB47E5}" type="sibTrans" cxnId="{6BC0E328-C3E2-4650-ACE0-023F7AD33414}">
      <dgm:prSet/>
      <dgm:spPr/>
      <dgm:t>
        <a:bodyPr/>
        <a:lstStyle/>
        <a:p>
          <a:pPr rtl="1"/>
          <a:endParaRPr lang="ar-SA" sz="2400">
            <a:solidFill>
              <a:schemeClr val="tx1"/>
            </a:solidFill>
          </a:endParaRPr>
        </a:p>
      </dgm:t>
    </dgm:pt>
    <dgm:pt modelId="{BA515C63-4D0B-402B-A7B6-C0EAC3DC60D2}">
      <dgm:prSet phldrT="[Text]" custT="1"/>
      <dgm:spPr>
        <a:solidFill>
          <a:schemeClr val="accent6">
            <a:lumMod val="20000"/>
            <a:lumOff val="80000"/>
          </a:schemeClr>
        </a:solidFill>
      </dgm:spPr>
      <dgm:t>
        <a:bodyPr/>
        <a:lstStyle/>
        <a:p>
          <a:pPr rtl="1"/>
          <a:r>
            <a:rPr lang="ar-SA" sz="2400" dirty="0" smtClean="0">
              <a:solidFill>
                <a:schemeClr val="tx1"/>
              </a:solidFill>
            </a:rPr>
            <a:t>الصلة</a:t>
          </a:r>
          <a:endParaRPr lang="ar-SA" sz="2400" dirty="0">
            <a:solidFill>
              <a:schemeClr val="tx1"/>
            </a:solidFill>
          </a:endParaRPr>
        </a:p>
      </dgm:t>
    </dgm:pt>
    <dgm:pt modelId="{0D6A404A-A502-4B35-944C-DFA0102678A6}" type="parTrans" cxnId="{945135B6-FF74-4243-9753-E7C9BAFF6EED}">
      <dgm:prSet/>
      <dgm:spPr/>
      <dgm:t>
        <a:bodyPr/>
        <a:lstStyle/>
        <a:p>
          <a:pPr rtl="1"/>
          <a:endParaRPr lang="ar-SA" sz="2400">
            <a:solidFill>
              <a:schemeClr val="tx1"/>
            </a:solidFill>
          </a:endParaRPr>
        </a:p>
      </dgm:t>
    </dgm:pt>
    <dgm:pt modelId="{7E87BEF9-867E-432E-BEE1-51B706C41FE9}" type="sibTrans" cxnId="{945135B6-FF74-4243-9753-E7C9BAFF6EED}">
      <dgm:prSet/>
      <dgm:spPr/>
      <dgm:t>
        <a:bodyPr/>
        <a:lstStyle/>
        <a:p>
          <a:pPr rtl="1"/>
          <a:endParaRPr lang="ar-SA" sz="2400">
            <a:solidFill>
              <a:schemeClr val="tx1"/>
            </a:solidFill>
          </a:endParaRPr>
        </a:p>
      </dgm:t>
    </dgm:pt>
    <dgm:pt modelId="{35A3DEFF-29FB-406C-9E59-DE444E2F19FE}">
      <dgm:prSet phldrT="[Text]" custT="1"/>
      <dgm:spPr>
        <a:solidFill>
          <a:schemeClr val="accent6">
            <a:lumMod val="20000"/>
            <a:lumOff val="80000"/>
          </a:schemeClr>
        </a:solidFill>
      </dgm:spPr>
      <dgm:t>
        <a:bodyPr/>
        <a:lstStyle/>
        <a:p>
          <a:pPr rtl="1"/>
          <a:r>
            <a:rPr lang="ar-SA" sz="2400" dirty="0" smtClean="0">
              <a:solidFill>
                <a:schemeClr val="tx1"/>
              </a:solidFill>
            </a:rPr>
            <a:t>الثبات</a:t>
          </a:r>
          <a:endParaRPr lang="ar-SA" sz="2400" dirty="0">
            <a:solidFill>
              <a:schemeClr val="tx1"/>
            </a:solidFill>
          </a:endParaRPr>
        </a:p>
      </dgm:t>
    </dgm:pt>
    <dgm:pt modelId="{698460B3-BA91-4115-BB11-50A70FDF2439}" type="parTrans" cxnId="{C56B6C87-BFF5-45F5-BEF5-E89CA8378F41}">
      <dgm:prSet/>
      <dgm:spPr/>
      <dgm:t>
        <a:bodyPr/>
        <a:lstStyle/>
        <a:p>
          <a:pPr rtl="1"/>
          <a:endParaRPr lang="ar-SA" sz="2400">
            <a:solidFill>
              <a:schemeClr val="tx1"/>
            </a:solidFill>
          </a:endParaRPr>
        </a:p>
      </dgm:t>
    </dgm:pt>
    <dgm:pt modelId="{93CD3CB4-DCFC-4241-9941-1EB0AA30F0C3}" type="sibTrans" cxnId="{C56B6C87-BFF5-45F5-BEF5-E89CA8378F41}">
      <dgm:prSet/>
      <dgm:spPr/>
      <dgm:t>
        <a:bodyPr/>
        <a:lstStyle/>
        <a:p>
          <a:pPr rtl="1"/>
          <a:endParaRPr lang="ar-SA" sz="2400">
            <a:solidFill>
              <a:schemeClr val="tx1"/>
            </a:solidFill>
          </a:endParaRPr>
        </a:p>
      </dgm:t>
    </dgm:pt>
    <dgm:pt modelId="{2430180E-6E38-4B2D-B31C-21AEC8AB2CD5}">
      <dgm:prSet phldrT="[Text]" custT="1"/>
      <dgm:spPr>
        <a:solidFill>
          <a:schemeClr val="accent6">
            <a:lumMod val="20000"/>
            <a:lumOff val="80000"/>
          </a:schemeClr>
        </a:solidFill>
      </dgm:spPr>
      <dgm:t>
        <a:bodyPr/>
        <a:lstStyle/>
        <a:p>
          <a:pPr rtl="1"/>
          <a:r>
            <a:rPr lang="ar-SA" sz="2400" dirty="0" smtClean="0">
              <a:solidFill>
                <a:schemeClr val="tx1"/>
              </a:solidFill>
            </a:rPr>
            <a:t>الصحة المنطقية</a:t>
          </a:r>
          <a:endParaRPr lang="ar-SA" sz="2400" dirty="0">
            <a:solidFill>
              <a:schemeClr val="tx1"/>
            </a:solidFill>
          </a:endParaRPr>
        </a:p>
      </dgm:t>
    </dgm:pt>
    <dgm:pt modelId="{1DFEE692-60F6-4694-AE9F-69810EDE27FD}" type="parTrans" cxnId="{AFE1A2EF-7D3B-481E-B274-B5E1A4827DD6}">
      <dgm:prSet/>
      <dgm:spPr/>
      <dgm:t>
        <a:bodyPr/>
        <a:lstStyle/>
        <a:p>
          <a:pPr rtl="1"/>
          <a:endParaRPr lang="ar-SA" sz="2400">
            <a:solidFill>
              <a:schemeClr val="tx1"/>
            </a:solidFill>
          </a:endParaRPr>
        </a:p>
      </dgm:t>
    </dgm:pt>
    <dgm:pt modelId="{8B88CE34-58E0-4E25-9B5C-645236FED627}" type="sibTrans" cxnId="{AFE1A2EF-7D3B-481E-B274-B5E1A4827DD6}">
      <dgm:prSet/>
      <dgm:spPr/>
      <dgm:t>
        <a:bodyPr/>
        <a:lstStyle/>
        <a:p>
          <a:pPr rtl="1"/>
          <a:endParaRPr lang="ar-SA" sz="2400">
            <a:solidFill>
              <a:schemeClr val="tx1"/>
            </a:solidFill>
          </a:endParaRPr>
        </a:p>
      </dgm:t>
    </dgm:pt>
    <dgm:pt modelId="{90312B0E-4E92-4100-B2FE-2330DC4BAFBA}">
      <dgm:prSet custT="1"/>
      <dgm:spPr>
        <a:solidFill>
          <a:schemeClr val="accent6">
            <a:lumMod val="20000"/>
            <a:lumOff val="80000"/>
          </a:schemeClr>
        </a:solidFill>
      </dgm:spPr>
      <dgm:t>
        <a:bodyPr/>
        <a:lstStyle/>
        <a:p>
          <a:pPr rtl="1"/>
          <a:r>
            <a:rPr lang="ar-SA" sz="2400" dirty="0" smtClean="0">
              <a:solidFill>
                <a:schemeClr val="tx1"/>
              </a:solidFill>
            </a:rPr>
            <a:t>الاكتمال</a:t>
          </a:r>
          <a:endParaRPr lang="en-US" sz="2400" dirty="0">
            <a:solidFill>
              <a:schemeClr val="tx1"/>
            </a:solidFill>
          </a:endParaRPr>
        </a:p>
      </dgm:t>
    </dgm:pt>
    <dgm:pt modelId="{02F89001-A1BB-4DD3-9849-A137446989BA}" type="parTrans" cxnId="{1D52B90F-8949-42D1-8383-297D47B4FFB2}">
      <dgm:prSet/>
      <dgm:spPr/>
      <dgm:t>
        <a:bodyPr/>
        <a:lstStyle/>
        <a:p>
          <a:pPr rtl="1"/>
          <a:endParaRPr lang="ar-SA" sz="2400">
            <a:solidFill>
              <a:schemeClr val="tx1"/>
            </a:solidFill>
          </a:endParaRPr>
        </a:p>
      </dgm:t>
    </dgm:pt>
    <dgm:pt modelId="{E6FCBE37-65D9-4B3D-996A-F8A49BD01449}" type="sibTrans" cxnId="{1D52B90F-8949-42D1-8383-297D47B4FFB2}">
      <dgm:prSet/>
      <dgm:spPr/>
      <dgm:t>
        <a:bodyPr/>
        <a:lstStyle/>
        <a:p>
          <a:pPr rtl="1"/>
          <a:endParaRPr lang="ar-SA" sz="2400">
            <a:solidFill>
              <a:schemeClr val="tx1"/>
            </a:solidFill>
          </a:endParaRPr>
        </a:p>
      </dgm:t>
    </dgm:pt>
    <dgm:pt modelId="{DD277A1F-C2F8-4C66-B0F9-ECF57AF61018}">
      <dgm:prSet custT="1"/>
      <dgm:spPr>
        <a:solidFill>
          <a:schemeClr val="accent6">
            <a:lumMod val="20000"/>
            <a:lumOff val="80000"/>
          </a:schemeClr>
        </a:solidFill>
      </dgm:spPr>
      <dgm:t>
        <a:bodyPr/>
        <a:lstStyle/>
        <a:p>
          <a:pPr rtl="1"/>
          <a:r>
            <a:rPr lang="ar-SA" sz="2400" dirty="0" smtClean="0">
              <a:solidFill>
                <a:schemeClr val="tx1"/>
              </a:solidFill>
            </a:rPr>
            <a:t>العدالة</a:t>
          </a:r>
          <a:endParaRPr lang="en-US" sz="2400" dirty="0">
            <a:solidFill>
              <a:schemeClr val="tx1"/>
            </a:solidFill>
          </a:endParaRPr>
        </a:p>
      </dgm:t>
    </dgm:pt>
    <dgm:pt modelId="{7489C395-8F74-4F98-923C-CDAA673E7911}" type="parTrans" cxnId="{E129321A-9450-492D-AC12-A11A0AE5D1DA}">
      <dgm:prSet/>
      <dgm:spPr/>
      <dgm:t>
        <a:bodyPr/>
        <a:lstStyle/>
        <a:p>
          <a:pPr rtl="1"/>
          <a:endParaRPr lang="ar-SA" sz="2400">
            <a:solidFill>
              <a:schemeClr val="tx1"/>
            </a:solidFill>
          </a:endParaRPr>
        </a:p>
      </dgm:t>
    </dgm:pt>
    <dgm:pt modelId="{811F3917-6A9C-40BF-9941-0C5AD6A46D70}" type="sibTrans" cxnId="{E129321A-9450-492D-AC12-A11A0AE5D1DA}">
      <dgm:prSet/>
      <dgm:spPr/>
      <dgm:t>
        <a:bodyPr/>
        <a:lstStyle/>
        <a:p>
          <a:pPr rtl="1"/>
          <a:endParaRPr lang="ar-SA" sz="2400">
            <a:solidFill>
              <a:schemeClr val="tx1"/>
            </a:solidFill>
          </a:endParaRPr>
        </a:p>
      </dgm:t>
    </dgm:pt>
    <dgm:pt modelId="{6993ABE4-C7A2-450E-B95A-7C549769B9D8}" type="pres">
      <dgm:prSet presAssocID="{A1CD5EAD-C988-4507-9B56-874125C3F399}" presName="cycle" presStyleCnt="0">
        <dgm:presLayoutVars>
          <dgm:dir/>
          <dgm:resizeHandles val="exact"/>
        </dgm:presLayoutVars>
      </dgm:prSet>
      <dgm:spPr/>
      <dgm:t>
        <a:bodyPr/>
        <a:lstStyle/>
        <a:p>
          <a:endParaRPr lang="en-US"/>
        </a:p>
      </dgm:t>
    </dgm:pt>
    <dgm:pt modelId="{8FA5B56C-B99F-43BE-A83D-FD3046FB21AF}" type="pres">
      <dgm:prSet presAssocID="{6C531C91-76B5-4CEF-9B3E-B0396663D7BB}" presName="node" presStyleLbl="node1" presStyleIdx="0" presStyleCnt="8" custScaleX="111715">
        <dgm:presLayoutVars>
          <dgm:bulletEnabled val="1"/>
        </dgm:presLayoutVars>
      </dgm:prSet>
      <dgm:spPr/>
      <dgm:t>
        <a:bodyPr/>
        <a:lstStyle/>
        <a:p>
          <a:endParaRPr lang="en-US"/>
        </a:p>
      </dgm:t>
    </dgm:pt>
    <dgm:pt modelId="{DBD1AAAE-AFE7-495C-8AD9-924B3599B5D0}" type="pres">
      <dgm:prSet presAssocID="{6C531C91-76B5-4CEF-9B3E-B0396663D7BB}" presName="spNode" presStyleCnt="0"/>
      <dgm:spPr/>
    </dgm:pt>
    <dgm:pt modelId="{E304CB40-7FAE-4568-ADF9-FDC6A44A2E82}" type="pres">
      <dgm:prSet presAssocID="{F5B30C78-F6C4-4777-8E6B-491381ED20B0}" presName="sibTrans" presStyleLbl="sibTrans1D1" presStyleIdx="0" presStyleCnt="8"/>
      <dgm:spPr/>
      <dgm:t>
        <a:bodyPr/>
        <a:lstStyle/>
        <a:p>
          <a:endParaRPr lang="en-US"/>
        </a:p>
      </dgm:t>
    </dgm:pt>
    <dgm:pt modelId="{ADDE687A-72A6-4B12-917B-8B5D1DD554DB}" type="pres">
      <dgm:prSet presAssocID="{12219B31-2BB4-47A3-9F44-9EB57FBC5F42}" presName="node" presStyleLbl="node1" presStyleIdx="1" presStyleCnt="8" custScaleX="170955" custRadScaleRad="104247" custRadScaleInc="-6270">
        <dgm:presLayoutVars>
          <dgm:bulletEnabled val="1"/>
        </dgm:presLayoutVars>
      </dgm:prSet>
      <dgm:spPr/>
      <dgm:t>
        <a:bodyPr/>
        <a:lstStyle/>
        <a:p>
          <a:endParaRPr lang="en-US"/>
        </a:p>
      </dgm:t>
    </dgm:pt>
    <dgm:pt modelId="{F47D48BC-BDA6-4AF5-B584-392E0D984828}" type="pres">
      <dgm:prSet presAssocID="{12219B31-2BB4-47A3-9F44-9EB57FBC5F42}" presName="spNode" presStyleCnt="0"/>
      <dgm:spPr/>
    </dgm:pt>
    <dgm:pt modelId="{211BEF21-8611-4A2F-B118-0B1A6595D424}" type="pres">
      <dgm:prSet presAssocID="{67CA56A3-30C3-49D0-BFD3-4DAAD28EED2D}" presName="sibTrans" presStyleLbl="sibTrans1D1" presStyleIdx="1" presStyleCnt="8"/>
      <dgm:spPr/>
      <dgm:t>
        <a:bodyPr/>
        <a:lstStyle/>
        <a:p>
          <a:endParaRPr lang="en-US"/>
        </a:p>
      </dgm:t>
    </dgm:pt>
    <dgm:pt modelId="{73AC9AD5-ABFE-4A9E-852B-DEA1BE07E267}" type="pres">
      <dgm:prSet presAssocID="{DA72F0E4-053F-4AFE-8661-6F3E2104B3BF}" presName="node" presStyleLbl="node1" presStyleIdx="2" presStyleCnt="8" custScaleX="159360" custRadScaleRad="96416" custRadScaleInc="-59582">
        <dgm:presLayoutVars>
          <dgm:bulletEnabled val="1"/>
        </dgm:presLayoutVars>
      </dgm:prSet>
      <dgm:spPr/>
      <dgm:t>
        <a:bodyPr/>
        <a:lstStyle/>
        <a:p>
          <a:endParaRPr lang="en-US"/>
        </a:p>
      </dgm:t>
    </dgm:pt>
    <dgm:pt modelId="{95961A0E-14AC-46D2-8D29-E652E5A35A0C}" type="pres">
      <dgm:prSet presAssocID="{DA72F0E4-053F-4AFE-8661-6F3E2104B3BF}" presName="spNode" presStyleCnt="0"/>
      <dgm:spPr/>
    </dgm:pt>
    <dgm:pt modelId="{476E9C03-F6DF-4950-B9B9-A74751DAD7AC}" type="pres">
      <dgm:prSet presAssocID="{5FF8FF60-E1D9-4852-9083-0A536ECB47E5}" presName="sibTrans" presStyleLbl="sibTrans1D1" presStyleIdx="2" presStyleCnt="8"/>
      <dgm:spPr/>
      <dgm:t>
        <a:bodyPr/>
        <a:lstStyle/>
        <a:p>
          <a:endParaRPr lang="en-US"/>
        </a:p>
      </dgm:t>
    </dgm:pt>
    <dgm:pt modelId="{B8E8984C-95E7-4111-9094-9FF655EEDE42}" type="pres">
      <dgm:prSet presAssocID="{BA515C63-4D0B-402B-A7B6-C0EAC3DC60D2}" presName="node" presStyleLbl="node1" presStyleIdx="3" presStyleCnt="8" custScaleX="179055" custRadScaleRad="95148" custRadScaleInc="-116523">
        <dgm:presLayoutVars>
          <dgm:bulletEnabled val="1"/>
        </dgm:presLayoutVars>
      </dgm:prSet>
      <dgm:spPr/>
      <dgm:t>
        <a:bodyPr/>
        <a:lstStyle/>
        <a:p>
          <a:endParaRPr lang="en-US"/>
        </a:p>
      </dgm:t>
    </dgm:pt>
    <dgm:pt modelId="{C8D36A22-39AB-45ED-AB86-5114DC466FA4}" type="pres">
      <dgm:prSet presAssocID="{BA515C63-4D0B-402B-A7B6-C0EAC3DC60D2}" presName="spNode" presStyleCnt="0"/>
      <dgm:spPr/>
    </dgm:pt>
    <dgm:pt modelId="{584DF4DF-532B-4D55-A139-AB04ED99F9F1}" type="pres">
      <dgm:prSet presAssocID="{7E87BEF9-867E-432E-BEE1-51B706C41FE9}" presName="sibTrans" presStyleLbl="sibTrans1D1" presStyleIdx="3" presStyleCnt="8"/>
      <dgm:spPr/>
      <dgm:t>
        <a:bodyPr/>
        <a:lstStyle/>
        <a:p>
          <a:endParaRPr lang="en-US"/>
        </a:p>
      </dgm:t>
    </dgm:pt>
    <dgm:pt modelId="{08981064-B447-4729-95EB-269C3DE3BA18}" type="pres">
      <dgm:prSet presAssocID="{2430180E-6E38-4B2D-B31C-21AEC8AB2CD5}" presName="node" presStyleLbl="node1" presStyleIdx="4" presStyleCnt="8" custScaleX="219214" custRadScaleRad="91454" custRadScaleInc="-30538">
        <dgm:presLayoutVars>
          <dgm:bulletEnabled val="1"/>
        </dgm:presLayoutVars>
      </dgm:prSet>
      <dgm:spPr/>
      <dgm:t>
        <a:bodyPr/>
        <a:lstStyle/>
        <a:p>
          <a:endParaRPr lang="en-US"/>
        </a:p>
      </dgm:t>
    </dgm:pt>
    <dgm:pt modelId="{0768C639-352D-4741-99B2-C80040BA893C}" type="pres">
      <dgm:prSet presAssocID="{2430180E-6E38-4B2D-B31C-21AEC8AB2CD5}" presName="spNode" presStyleCnt="0"/>
      <dgm:spPr/>
    </dgm:pt>
    <dgm:pt modelId="{72F4E96F-38D1-4EA0-84EF-1D2F5DF88E94}" type="pres">
      <dgm:prSet presAssocID="{8B88CE34-58E0-4E25-9B5C-645236FED627}" presName="sibTrans" presStyleLbl="sibTrans1D1" presStyleIdx="4" presStyleCnt="8"/>
      <dgm:spPr/>
      <dgm:t>
        <a:bodyPr/>
        <a:lstStyle/>
        <a:p>
          <a:endParaRPr lang="en-US"/>
        </a:p>
      </dgm:t>
    </dgm:pt>
    <dgm:pt modelId="{0CD95DA1-18EA-4E0E-AD0A-B964821C5ADA}" type="pres">
      <dgm:prSet presAssocID="{35A3DEFF-29FB-406C-9E59-DE444E2F19FE}" presName="node" presStyleLbl="node1" presStyleIdx="5" presStyleCnt="8" custScaleX="194163" custRadScaleRad="96746" custRadScaleInc="136006">
        <dgm:presLayoutVars>
          <dgm:bulletEnabled val="1"/>
        </dgm:presLayoutVars>
      </dgm:prSet>
      <dgm:spPr/>
      <dgm:t>
        <a:bodyPr/>
        <a:lstStyle/>
        <a:p>
          <a:endParaRPr lang="en-US"/>
        </a:p>
      </dgm:t>
    </dgm:pt>
    <dgm:pt modelId="{2073DD50-2A86-4604-8B50-D1B398DEC792}" type="pres">
      <dgm:prSet presAssocID="{35A3DEFF-29FB-406C-9E59-DE444E2F19FE}" presName="spNode" presStyleCnt="0"/>
      <dgm:spPr/>
    </dgm:pt>
    <dgm:pt modelId="{E09092D8-33B0-4C2E-A947-31AF05B0597B}" type="pres">
      <dgm:prSet presAssocID="{93CD3CB4-DCFC-4241-9941-1EB0AA30F0C3}" presName="sibTrans" presStyleLbl="sibTrans1D1" presStyleIdx="5" presStyleCnt="8"/>
      <dgm:spPr/>
      <dgm:t>
        <a:bodyPr/>
        <a:lstStyle/>
        <a:p>
          <a:endParaRPr lang="en-US"/>
        </a:p>
      </dgm:t>
    </dgm:pt>
    <dgm:pt modelId="{7DC5996D-B33C-4973-825B-A27D00614B28}" type="pres">
      <dgm:prSet presAssocID="{DD277A1F-C2F8-4C66-B0F9-ECF57AF61018}" presName="node" presStyleLbl="node1" presStyleIdx="6" presStyleCnt="8" custScaleX="142848" custRadScaleRad="96902" custRadScaleInc="37544">
        <dgm:presLayoutVars>
          <dgm:bulletEnabled val="1"/>
        </dgm:presLayoutVars>
      </dgm:prSet>
      <dgm:spPr/>
      <dgm:t>
        <a:bodyPr/>
        <a:lstStyle/>
        <a:p>
          <a:endParaRPr lang="en-US"/>
        </a:p>
      </dgm:t>
    </dgm:pt>
    <dgm:pt modelId="{A5BCF914-C10F-4CC4-8B2F-57B4AC0E14AC}" type="pres">
      <dgm:prSet presAssocID="{DD277A1F-C2F8-4C66-B0F9-ECF57AF61018}" presName="spNode" presStyleCnt="0"/>
      <dgm:spPr/>
    </dgm:pt>
    <dgm:pt modelId="{376EE040-1CE1-4DE1-A306-E93C68C1CED2}" type="pres">
      <dgm:prSet presAssocID="{811F3917-6A9C-40BF-9941-0C5AD6A46D70}" presName="sibTrans" presStyleLbl="sibTrans1D1" presStyleIdx="6" presStyleCnt="8"/>
      <dgm:spPr/>
      <dgm:t>
        <a:bodyPr/>
        <a:lstStyle/>
        <a:p>
          <a:endParaRPr lang="en-US"/>
        </a:p>
      </dgm:t>
    </dgm:pt>
    <dgm:pt modelId="{ADEB4904-3715-4E9E-A245-72E9A219561B}" type="pres">
      <dgm:prSet presAssocID="{90312B0E-4E92-4100-B2FE-2330DC4BAFBA}" presName="node" presStyleLbl="node1" presStyleIdx="7" presStyleCnt="8" custScaleX="232677" custRadScaleRad="98905" custRadScaleInc="-31530">
        <dgm:presLayoutVars>
          <dgm:bulletEnabled val="1"/>
        </dgm:presLayoutVars>
      </dgm:prSet>
      <dgm:spPr/>
      <dgm:t>
        <a:bodyPr/>
        <a:lstStyle/>
        <a:p>
          <a:endParaRPr lang="en-US"/>
        </a:p>
      </dgm:t>
    </dgm:pt>
    <dgm:pt modelId="{98C52880-C1B0-4E44-963A-324838E045E1}" type="pres">
      <dgm:prSet presAssocID="{90312B0E-4E92-4100-B2FE-2330DC4BAFBA}" presName="spNode" presStyleCnt="0"/>
      <dgm:spPr/>
    </dgm:pt>
    <dgm:pt modelId="{3D43CA48-7AB6-4D6D-B554-2EA04EC2FC17}" type="pres">
      <dgm:prSet presAssocID="{E6FCBE37-65D9-4B3D-996A-F8A49BD01449}" presName="sibTrans" presStyleLbl="sibTrans1D1" presStyleIdx="7" presStyleCnt="8"/>
      <dgm:spPr/>
      <dgm:t>
        <a:bodyPr/>
        <a:lstStyle/>
        <a:p>
          <a:endParaRPr lang="en-US"/>
        </a:p>
      </dgm:t>
    </dgm:pt>
  </dgm:ptLst>
  <dgm:cxnLst>
    <dgm:cxn modelId="{EBBA34C5-8263-45E4-B0E4-2F1C61A5ABB8}" type="presOf" srcId="{5FF8FF60-E1D9-4852-9083-0A536ECB47E5}" destId="{476E9C03-F6DF-4950-B9B9-A74751DAD7AC}" srcOrd="0" destOrd="0" presId="urn:microsoft.com/office/officeart/2005/8/layout/cycle6"/>
    <dgm:cxn modelId="{D88F83A3-F607-4E47-9A0F-C20F148480FF}" type="presOf" srcId="{67CA56A3-30C3-49D0-BFD3-4DAAD28EED2D}" destId="{211BEF21-8611-4A2F-B118-0B1A6595D424}" srcOrd="0" destOrd="0" presId="urn:microsoft.com/office/officeart/2005/8/layout/cycle6"/>
    <dgm:cxn modelId="{E129321A-9450-492D-AC12-A11A0AE5D1DA}" srcId="{A1CD5EAD-C988-4507-9B56-874125C3F399}" destId="{DD277A1F-C2F8-4C66-B0F9-ECF57AF61018}" srcOrd="6" destOrd="0" parTransId="{7489C395-8F74-4F98-923C-CDAA673E7911}" sibTransId="{811F3917-6A9C-40BF-9941-0C5AD6A46D70}"/>
    <dgm:cxn modelId="{D4F3D538-F884-4D49-BA45-EEFC5BF556C1}" type="presOf" srcId="{A1CD5EAD-C988-4507-9B56-874125C3F399}" destId="{6993ABE4-C7A2-450E-B95A-7C549769B9D8}" srcOrd="0" destOrd="0" presId="urn:microsoft.com/office/officeart/2005/8/layout/cycle6"/>
    <dgm:cxn modelId="{07BC9AB0-9F90-46A1-B080-8C8B117D4C9A}" type="presOf" srcId="{E6FCBE37-65D9-4B3D-996A-F8A49BD01449}" destId="{3D43CA48-7AB6-4D6D-B554-2EA04EC2FC17}" srcOrd="0" destOrd="0" presId="urn:microsoft.com/office/officeart/2005/8/layout/cycle6"/>
    <dgm:cxn modelId="{1D52B90F-8949-42D1-8383-297D47B4FFB2}" srcId="{A1CD5EAD-C988-4507-9B56-874125C3F399}" destId="{90312B0E-4E92-4100-B2FE-2330DC4BAFBA}" srcOrd="7" destOrd="0" parTransId="{02F89001-A1BB-4DD3-9849-A137446989BA}" sibTransId="{E6FCBE37-65D9-4B3D-996A-F8A49BD01449}"/>
    <dgm:cxn modelId="{3E27E2A0-1059-4DF1-87CC-A2C7D36611CB}" srcId="{A1CD5EAD-C988-4507-9B56-874125C3F399}" destId="{12219B31-2BB4-47A3-9F44-9EB57FBC5F42}" srcOrd="1" destOrd="0" parTransId="{2F000C5E-A916-45E6-8EA8-D2375E648AEB}" sibTransId="{67CA56A3-30C3-49D0-BFD3-4DAAD28EED2D}"/>
    <dgm:cxn modelId="{EA82987C-DB24-4BA6-95B9-4A81CC318398}" type="presOf" srcId="{2430180E-6E38-4B2D-B31C-21AEC8AB2CD5}" destId="{08981064-B447-4729-95EB-269C3DE3BA18}" srcOrd="0" destOrd="0" presId="urn:microsoft.com/office/officeart/2005/8/layout/cycle6"/>
    <dgm:cxn modelId="{A8EF1D2B-08DC-4EC3-B814-95D87FFFDD71}" type="presOf" srcId="{DA72F0E4-053F-4AFE-8661-6F3E2104B3BF}" destId="{73AC9AD5-ABFE-4A9E-852B-DEA1BE07E267}" srcOrd="0" destOrd="0" presId="urn:microsoft.com/office/officeart/2005/8/layout/cycle6"/>
    <dgm:cxn modelId="{97156789-32A3-48D0-BD18-5E23A621EE12}" type="presOf" srcId="{93CD3CB4-DCFC-4241-9941-1EB0AA30F0C3}" destId="{E09092D8-33B0-4C2E-A947-31AF05B0597B}" srcOrd="0" destOrd="0" presId="urn:microsoft.com/office/officeart/2005/8/layout/cycle6"/>
    <dgm:cxn modelId="{403F6069-9060-42DA-9D36-8123892A9AA5}" type="presOf" srcId="{90312B0E-4E92-4100-B2FE-2330DC4BAFBA}" destId="{ADEB4904-3715-4E9E-A245-72E9A219561B}" srcOrd="0" destOrd="0" presId="urn:microsoft.com/office/officeart/2005/8/layout/cycle6"/>
    <dgm:cxn modelId="{39F770C2-D90C-469D-B6CA-C7C659F4788B}" srcId="{A1CD5EAD-C988-4507-9B56-874125C3F399}" destId="{6C531C91-76B5-4CEF-9B3E-B0396663D7BB}" srcOrd="0" destOrd="0" parTransId="{64B11AD1-CDBC-4D18-84B1-1D6455D5D5B7}" sibTransId="{F5B30C78-F6C4-4777-8E6B-491381ED20B0}"/>
    <dgm:cxn modelId="{9907D2DC-10C1-4669-9ADF-A06F01426D32}" type="presOf" srcId="{DD277A1F-C2F8-4C66-B0F9-ECF57AF61018}" destId="{7DC5996D-B33C-4973-825B-A27D00614B28}" srcOrd="0" destOrd="0" presId="urn:microsoft.com/office/officeart/2005/8/layout/cycle6"/>
    <dgm:cxn modelId="{6BC0E328-C3E2-4650-ACE0-023F7AD33414}" srcId="{A1CD5EAD-C988-4507-9B56-874125C3F399}" destId="{DA72F0E4-053F-4AFE-8661-6F3E2104B3BF}" srcOrd="2" destOrd="0" parTransId="{7F4DDDFD-4E69-4C00-A558-C17A438FA53D}" sibTransId="{5FF8FF60-E1D9-4852-9083-0A536ECB47E5}"/>
    <dgm:cxn modelId="{C17C3E52-A65F-4B1D-88F7-4F34F0BEAD95}" type="presOf" srcId="{7E87BEF9-867E-432E-BEE1-51B706C41FE9}" destId="{584DF4DF-532B-4D55-A139-AB04ED99F9F1}" srcOrd="0" destOrd="0" presId="urn:microsoft.com/office/officeart/2005/8/layout/cycle6"/>
    <dgm:cxn modelId="{7C116710-BF71-4647-9FB3-9517F4C16BE6}" type="presOf" srcId="{811F3917-6A9C-40BF-9941-0C5AD6A46D70}" destId="{376EE040-1CE1-4DE1-A306-E93C68C1CED2}" srcOrd="0" destOrd="0" presId="urn:microsoft.com/office/officeart/2005/8/layout/cycle6"/>
    <dgm:cxn modelId="{B1273F9E-76F6-4EE1-B6F7-0564F65D1985}" type="presOf" srcId="{BA515C63-4D0B-402B-A7B6-C0EAC3DC60D2}" destId="{B8E8984C-95E7-4111-9094-9FF655EEDE42}" srcOrd="0" destOrd="0" presId="urn:microsoft.com/office/officeart/2005/8/layout/cycle6"/>
    <dgm:cxn modelId="{D55213C0-25DA-49C4-A54D-08D909B11294}" type="presOf" srcId="{12219B31-2BB4-47A3-9F44-9EB57FBC5F42}" destId="{ADDE687A-72A6-4B12-917B-8B5D1DD554DB}" srcOrd="0" destOrd="0" presId="urn:microsoft.com/office/officeart/2005/8/layout/cycle6"/>
    <dgm:cxn modelId="{E3B6A2B1-BB74-44FF-B674-48463D3C250F}" type="presOf" srcId="{35A3DEFF-29FB-406C-9E59-DE444E2F19FE}" destId="{0CD95DA1-18EA-4E0E-AD0A-B964821C5ADA}" srcOrd="0" destOrd="0" presId="urn:microsoft.com/office/officeart/2005/8/layout/cycle6"/>
    <dgm:cxn modelId="{92AB604F-613B-4988-8F6B-0D2716669CE0}" type="presOf" srcId="{6C531C91-76B5-4CEF-9B3E-B0396663D7BB}" destId="{8FA5B56C-B99F-43BE-A83D-FD3046FB21AF}" srcOrd="0" destOrd="0" presId="urn:microsoft.com/office/officeart/2005/8/layout/cycle6"/>
    <dgm:cxn modelId="{C56B6C87-BFF5-45F5-BEF5-E89CA8378F41}" srcId="{A1CD5EAD-C988-4507-9B56-874125C3F399}" destId="{35A3DEFF-29FB-406C-9E59-DE444E2F19FE}" srcOrd="5" destOrd="0" parTransId="{698460B3-BA91-4115-BB11-50A70FDF2439}" sibTransId="{93CD3CB4-DCFC-4241-9941-1EB0AA30F0C3}"/>
    <dgm:cxn modelId="{C08C8E51-4EDE-4087-8E85-0799488AD11C}" type="presOf" srcId="{F5B30C78-F6C4-4777-8E6B-491381ED20B0}" destId="{E304CB40-7FAE-4568-ADF9-FDC6A44A2E82}" srcOrd="0" destOrd="0" presId="urn:microsoft.com/office/officeart/2005/8/layout/cycle6"/>
    <dgm:cxn modelId="{2C3742BE-F9F1-40E0-9E08-B5F0B7922195}" type="presOf" srcId="{8B88CE34-58E0-4E25-9B5C-645236FED627}" destId="{72F4E96F-38D1-4EA0-84EF-1D2F5DF88E94}" srcOrd="0" destOrd="0" presId="urn:microsoft.com/office/officeart/2005/8/layout/cycle6"/>
    <dgm:cxn modelId="{AFE1A2EF-7D3B-481E-B274-B5E1A4827DD6}" srcId="{A1CD5EAD-C988-4507-9B56-874125C3F399}" destId="{2430180E-6E38-4B2D-B31C-21AEC8AB2CD5}" srcOrd="4" destOrd="0" parTransId="{1DFEE692-60F6-4694-AE9F-69810EDE27FD}" sibTransId="{8B88CE34-58E0-4E25-9B5C-645236FED627}"/>
    <dgm:cxn modelId="{945135B6-FF74-4243-9753-E7C9BAFF6EED}" srcId="{A1CD5EAD-C988-4507-9B56-874125C3F399}" destId="{BA515C63-4D0B-402B-A7B6-C0EAC3DC60D2}" srcOrd="3" destOrd="0" parTransId="{0D6A404A-A502-4B35-944C-DFA0102678A6}" sibTransId="{7E87BEF9-867E-432E-BEE1-51B706C41FE9}"/>
    <dgm:cxn modelId="{CCDAE0E5-6663-4E43-9A0B-848FBA2D6135}" type="presParOf" srcId="{6993ABE4-C7A2-450E-B95A-7C549769B9D8}" destId="{8FA5B56C-B99F-43BE-A83D-FD3046FB21AF}" srcOrd="0" destOrd="0" presId="urn:microsoft.com/office/officeart/2005/8/layout/cycle6"/>
    <dgm:cxn modelId="{2150C451-6387-4E39-97B6-20DFECDEA7C5}" type="presParOf" srcId="{6993ABE4-C7A2-450E-B95A-7C549769B9D8}" destId="{DBD1AAAE-AFE7-495C-8AD9-924B3599B5D0}" srcOrd="1" destOrd="0" presId="urn:microsoft.com/office/officeart/2005/8/layout/cycle6"/>
    <dgm:cxn modelId="{95C17F68-6E46-43FC-9188-ADC05A31A272}" type="presParOf" srcId="{6993ABE4-C7A2-450E-B95A-7C549769B9D8}" destId="{E304CB40-7FAE-4568-ADF9-FDC6A44A2E82}" srcOrd="2" destOrd="0" presId="urn:microsoft.com/office/officeart/2005/8/layout/cycle6"/>
    <dgm:cxn modelId="{39280EA4-1BC7-4600-B5DE-527ED6DB2D61}" type="presParOf" srcId="{6993ABE4-C7A2-450E-B95A-7C549769B9D8}" destId="{ADDE687A-72A6-4B12-917B-8B5D1DD554DB}" srcOrd="3" destOrd="0" presId="urn:microsoft.com/office/officeart/2005/8/layout/cycle6"/>
    <dgm:cxn modelId="{10169F2C-08C8-40BD-BEDF-30587B8AC350}" type="presParOf" srcId="{6993ABE4-C7A2-450E-B95A-7C549769B9D8}" destId="{F47D48BC-BDA6-4AF5-B584-392E0D984828}" srcOrd="4" destOrd="0" presId="urn:microsoft.com/office/officeart/2005/8/layout/cycle6"/>
    <dgm:cxn modelId="{E5023EF9-1B46-4412-A179-7AE0407906B5}" type="presParOf" srcId="{6993ABE4-C7A2-450E-B95A-7C549769B9D8}" destId="{211BEF21-8611-4A2F-B118-0B1A6595D424}" srcOrd="5" destOrd="0" presId="urn:microsoft.com/office/officeart/2005/8/layout/cycle6"/>
    <dgm:cxn modelId="{7094DABF-3CA5-4108-BB99-BAA595233635}" type="presParOf" srcId="{6993ABE4-C7A2-450E-B95A-7C549769B9D8}" destId="{73AC9AD5-ABFE-4A9E-852B-DEA1BE07E267}" srcOrd="6" destOrd="0" presId="urn:microsoft.com/office/officeart/2005/8/layout/cycle6"/>
    <dgm:cxn modelId="{4C12219B-DD94-4AAC-8EF7-D1675C92E383}" type="presParOf" srcId="{6993ABE4-C7A2-450E-B95A-7C549769B9D8}" destId="{95961A0E-14AC-46D2-8D29-E652E5A35A0C}" srcOrd="7" destOrd="0" presId="urn:microsoft.com/office/officeart/2005/8/layout/cycle6"/>
    <dgm:cxn modelId="{1C15B172-857B-4744-8E89-A8837A81E4D4}" type="presParOf" srcId="{6993ABE4-C7A2-450E-B95A-7C549769B9D8}" destId="{476E9C03-F6DF-4950-B9B9-A74751DAD7AC}" srcOrd="8" destOrd="0" presId="urn:microsoft.com/office/officeart/2005/8/layout/cycle6"/>
    <dgm:cxn modelId="{4CC95DE0-3678-4780-A532-ECFD7435C6D2}" type="presParOf" srcId="{6993ABE4-C7A2-450E-B95A-7C549769B9D8}" destId="{B8E8984C-95E7-4111-9094-9FF655EEDE42}" srcOrd="9" destOrd="0" presId="urn:microsoft.com/office/officeart/2005/8/layout/cycle6"/>
    <dgm:cxn modelId="{3EF9428C-6DE2-42BA-81C8-E0EDA59568B7}" type="presParOf" srcId="{6993ABE4-C7A2-450E-B95A-7C549769B9D8}" destId="{C8D36A22-39AB-45ED-AB86-5114DC466FA4}" srcOrd="10" destOrd="0" presId="urn:microsoft.com/office/officeart/2005/8/layout/cycle6"/>
    <dgm:cxn modelId="{584CFDBB-B8AE-4B47-A507-09BAF1F97FA3}" type="presParOf" srcId="{6993ABE4-C7A2-450E-B95A-7C549769B9D8}" destId="{584DF4DF-532B-4D55-A139-AB04ED99F9F1}" srcOrd="11" destOrd="0" presId="urn:microsoft.com/office/officeart/2005/8/layout/cycle6"/>
    <dgm:cxn modelId="{FADA8A82-FEAB-4D74-86EA-97F764949B57}" type="presParOf" srcId="{6993ABE4-C7A2-450E-B95A-7C549769B9D8}" destId="{08981064-B447-4729-95EB-269C3DE3BA18}" srcOrd="12" destOrd="0" presId="urn:microsoft.com/office/officeart/2005/8/layout/cycle6"/>
    <dgm:cxn modelId="{CF2EE8A3-D828-40A6-8B03-DB5BFDE2B60A}" type="presParOf" srcId="{6993ABE4-C7A2-450E-B95A-7C549769B9D8}" destId="{0768C639-352D-4741-99B2-C80040BA893C}" srcOrd="13" destOrd="0" presId="urn:microsoft.com/office/officeart/2005/8/layout/cycle6"/>
    <dgm:cxn modelId="{DAF2D66A-2BC8-44BE-B94B-37E82D8C9701}" type="presParOf" srcId="{6993ABE4-C7A2-450E-B95A-7C549769B9D8}" destId="{72F4E96F-38D1-4EA0-84EF-1D2F5DF88E94}" srcOrd="14" destOrd="0" presId="urn:microsoft.com/office/officeart/2005/8/layout/cycle6"/>
    <dgm:cxn modelId="{FFDA50D2-DE04-48C3-B1B7-9B278C4C3F76}" type="presParOf" srcId="{6993ABE4-C7A2-450E-B95A-7C549769B9D8}" destId="{0CD95DA1-18EA-4E0E-AD0A-B964821C5ADA}" srcOrd="15" destOrd="0" presId="urn:microsoft.com/office/officeart/2005/8/layout/cycle6"/>
    <dgm:cxn modelId="{CDD83F51-E327-4915-A518-61713D96582A}" type="presParOf" srcId="{6993ABE4-C7A2-450E-B95A-7C549769B9D8}" destId="{2073DD50-2A86-4604-8B50-D1B398DEC792}" srcOrd="16" destOrd="0" presId="urn:microsoft.com/office/officeart/2005/8/layout/cycle6"/>
    <dgm:cxn modelId="{61A5E257-F6C8-462F-A152-372B2DE3C602}" type="presParOf" srcId="{6993ABE4-C7A2-450E-B95A-7C549769B9D8}" destId="{E09092D8-33B0-4C2E-A947-31AF05B0597B}" srcOrd="17" destOrd="0" presId="urn:microsoft.com/office/officeart/2005/8/layout/cycle6"/>
    <dgm:cxn modelId="{1ABC5A53-C240-42A1-B3EE-3255CB9DFBEC}" type="presParOf" srcId="{6993ABE4-C7A2-450E-B95A-7C549769B9D8}" destId="{7DC5996D-B33C-4973-825B-A27D00614B28}" srcOrd="18" destOrd="0" presId="urn:microsoft.com/office/officeart/2005/8/layout/cycle6"/>
    <dgm:cxn modelId="{F7E36750-235C-4A4B-B93C-FBA5722D04C6}" type="presParOf" srcId="{6993ABE4-C7A2-450E-B95A-7C549769B9D8}" destId="{A5BCF914-C10F-4CC4-8B2F-57B4AC0E14AC}" srcOrd="19" destOrd="0" presId="urn:microsoft.com/office/officeart/2005/8/layout/cycle6"/>
    <dgm:cxn modelId="{BA64BCAB-DCBE-495E-A10A-192B889B39C8}" type="presParOf" srcId="{6993ABE4-C7A2-450E-B95A-7C549769B9D8}" destId="{376EE040-1CE1-4DE1-A306-E93C68C1CED2}" srcOrd="20" destOrd="0" presId="urn:microsoft.com/office/officeart/2005/8/layout/cycle6"/>
    <dgm:cxn modelId="{5BA73949-5FE6-4BD0-889B-65AAC897C154}" type="presParOf" srcId="{6993ABE4-C7A2-450E-B95A-7C549769B9D8}" destId="{ADEB4904-3715-4E9E-A245-72E9A219561B}" srcOrd="21" destOrd="0" presId="urn:microsoft.com/office/officeart/2005/8/layout/cycle6"/>
    <dgm:cxn modelId="{19296CC5-6CD4-40E4-BA8E-20EBB6BD7127}" type="presParOf" srcId="{6993ABE4-C7A2-450E-B95A-7C549769B9D8}" destId="{98C52880-C1B0-4E44-963A-324838E045E1}" srcOrd="22" destOrd="0" presId="urn:microsoft.com/office/officeart/2005/8/layout/cycle6"/>
    <dgm:cxn modelId="{ADCDCDB7-FC9E-4223-9AB4-183C18F6B6DC}" type="presParOf" srcId="{6993ABE4-C7A2-450E-B95A-7C549769B9D8}" destId="{3D43CA48-7AB6-4D6D-B554-2EA04EC2FC17}" srcOrd="23" destOrd="0" presId="urn:microsoft.com/office/officeart/2005/8/layout/cycle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938679B-62D5-4500-9971-5BDB918C380D}"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pPr rtl="1"/>
          <a:endParaRPr lang="ar-SA"/>
        </a:p>
      </dgm:t>
    </dgm:pt>
    <dgm:pt modelId="{8290E81B-FBED-4E3B-BCB1-705F5A3BC586}">
      <dgm:prSet phldrT="[Text]" custT="1"/>
      <dgm:spPr>
        <a:solidFill>
          <a:schemeClr val="accent4">
            <a:lumMod val="20000"/>
            <a:lumOff val="80000"/>
          </a:schemeClr>
        </a:solidFill>
      </dgm:spPr>
      <dgm:t>
        <a:bodyPr/>
        <a:lstStyle/>
        <a:p>
          <a:pPr rtl="1"/>
          <a:r>
            <a:rPr lang="ar-SA" sz="2400" b="1" dirty="0" smtClean="0">
              <a:solidFill>
                <a:schemeClr val="tx1"/>
              </a:solidFill>
            </a:rPr>
            <a:t>يفشل الناس في التعبير عن انفسهم بوضوح </a:t>
          </a:r>
          <a:r>
            <a:rPr lang="ar-SA" sz="2400" b="1" dirty="0" err="1" smtClean="0">
              <a:solidFill>
                <a:schemeClr val="tx1"/>
              </a:solidFill>
            </a:rPr>
            <a:t>لاسباب</a:t>
          </a:r>
          <a:r>
            <a:rPr lang="ar-SA" sz="2400" b="1" dirty="0" smtClean="0">
              <a:solidFill>
                <a:schemeClr val="tx1"/>
              </a:solidFill>
            </a:rPr>
            <a:t> منها</a:t>
          </a:r>
          <a:endParaRPr lang="ar-SA" sz="2400" b="1" dirty="0">
            <a:solidFill>
              <a:schemeClr val="tx1"/>
            </a:solidFill>
          </a:endParaRPr>
        </a:p>
      </dgm:t>
    </dgm:pt>
    <dgm:pt modelId="{61DD157D-0EB5-4368-A715-30143276652C}" type="parTrans" cxnId="{FFB987BE-2CC6-4A01-953F-D9EFDB3DCEC8}">
      <dgm:prSet/>
      <dgm:spPr/>
      <dgm:t>
        <a:bodyPr/>
        <a:lstStyle/>
        <a:p>
          <a:pPr rtl="1"/>
          <a:endParaRPr lang="ar-SA" sz="2400">
            <a:solidFill>
              <a:schemeClr val="tx1"/>
            </a:solidFill>
          </a:endParaRPr>
        </a:p>
      </dgm:t>
    </dgm:pt>
    <dgm:pt modelId="{8FDB6095-27B6-4EC1-8436-A177CB4B55FC}" type="sibTrans" cxnId="{FFB987BE-2CC6-4A01-953F-D9EFDB3DCEC8}">
      <dgm:prSet/>
      <dgm:spPr/>
      <dgm:t>
        <a:bodyPr/>
        <a:lstStyle/>
        <a:p>
          <a:pPr rtl="1"/>
          <a:endParaRPr lang="ar-SA" sz="2400">
            <a:solidFill>
              <a:schemeClr val="tx1"/>
            </a:solidFill>
          </a:endParaRPr>
        </a:p>
      </dgm:t>
    </dgm:pt>
    <dgm:pt modelId="{2C372F6F-415D-4B1F-9335-DEF130647915}">
      <dgm:prSet phldrT="[Text]" custT="1"/>
      <dgm:spPr>
        <a:solidFill>
          <a:schemeClr val="accent4">
            <a:lumMod val="20000"/>
            <a:lumOff val="80000"/>
          </a:schemeClr>
        </a:solidFill>
      </dgm:spPr>
      <dgm:t>
        <a:bodyPr/>
        <a:lstStyle/>
        <a:p>
          <a:pPr rtl="1"/>
          <a:r>
            <a:rPr lang="ar-SA" sz="2400" b="1" dirty="0" smtClean="0">
              <a:solidFill>
                <a:schemeClr val="tx1"/>
              </a:solidFill>
            </a:rPr>
            <a:t>الكسل وعدم المبالاة</a:t>
          </a:r>
          <a:endParaRPr lang="ar-SA" sz="2400" b="1" dirty="0">
            <a:solidFill>
              <a:schemeClr val="tx1"/>
            </a:solidFill>
          </a:endParaRPr>
        </a:p>
      </dgm:t>
    </dgm:pt>
    <dgm:pt modelId="{6D5E42E2-0EA6-4795-A31B-4A2FBB02DEDC}" type="parTrans" cxnId="{35401F8F-A742-478A-BAB5-5642EFDD2663}">
      <dgm:prSet custT="1"/>
      <dgm:spPr/>
      <dgm:t>
        <a:bodyPr/>
        <a:lstStyle/>
        <a:p>
          <a:pPr rtl="1"/>
          <a:endParaRPr lang="ar-SA" sz="2400">
            <a:solidFill>
              <a:schemeClr val="tx1"/>
            </a:solidFill>
          </a:endParaRPr>
        </a:p>
      </dgm:t>
    </dgm:pt>
    <dgm:pt modelId="{528890BC-747B-48BC-A199-603908525954}" type="sibTrans" cxnId="{35401F8F-A742-478A-BAB5-5642EFDD2663}">
      <dgm:prSet/>
      <dgm:spPr/>
      <dgm:t>
        <a:bodyPr/>
        <a:lstStyle/>
        <a:p>
          <a:pPr rtl="1"/>
          <a:endParaRPr lang="ar-SA" sz="2400">
            <a:solidFill>
              <a:schemeClr val="tx1"/>
            </a:solidFill>
          </a:endParaRPr>
        </a:p>
      </dgm:t>
    </dgm:pt>
    <dgm:pt modelId="{13E9EF8B-00FB-4933-A64A-D3F7DF41DC38}">
      <dgm:prSet phldrT="[Text]" custT="1"/>
      <dgm:spPr>
        <a:solidFill>
          <a:schemeClr val="accent4">
            <a:lumMod val="20000"/>
            <a:lumOff val="80000"/>
          </a:schemeClr>
        </a:solidFill>
      </dgm:spPr>
      <dgm:t>
        <a:bodyPr/>
        <a:lstStyle/>
        <a:p>
          <a:pPr rtl="1"/>
          <a:r>
            <a:rPr lang="ar-SA" sz="2400" b="1" dirty="0" smtClean="0">
              <a:solidFill>
                <a:schemeClr val="tx1"/>
              </a:solidFill>
            </a:rPr>
            <a:t>نقص المهارات</a:t>
          </a:r>
          <a:endParaRPr lang="ar-SA" sz="2400" b="1" dirty="0">
            <a:solidFill>
              <a:schemeClr val="tx1"/>
            </a:solidFill>
          </a:endParaRPr>
        </a:p>
      </dgm:t>
    </dgm:pt>
    <dgm:pt modelId="{D364C3F4-A4F7-4137-B21D-9B83B5AABFF1}" type="parTrans" cxnId="{E8234874-1F0D-4001-9EEE-160EE2EC6DEC}">
      <dgm:prSet custT="1"/>
      <dgm:spPr/>
      <dgm:t>
        <a:bodyPr/>
        <a:lstStyle/>
        <a:p>
          <a:pPr rtl="1"/>
          <a:endParaRPr lang="ar-SA" sz="2400">
            <a:solidFill>
              <a:schemeClr val="tx1"/>
            </a:solidFill>
          </a:endParaRPr>
        </a:p>
      </dgm:t>
    </dgm:pt>
    <dgm:pt modelId="{25411B7C-EFBF-42F1-A258-B12C40BA225D}" type="sibTrans" cxnId="{E8234874-1F0D-4001-9EEE-160EE2EC6DEC}">
      <dgm:prSet/>
      <dgm:spPr/>
      <dgm:t>
        <a:bodyPr/>
        <a:lstStyle/>
        <a:p>
          <a:pPr rtl="1"/>
          <a:endParaRPr lang="ar-SA" sz="2400">
            <a:solidFill>
              <a:schemeClr val="tx1"/>
            </a:solidFill>
          </a:endParaRPr>
        </a:p>
      </dgm:t>
    </dgm:pt>
    <dgm:pt modelId="{E867E6DD-DED7-4E7E-8D46-0A535C7DA3AD}">
      <dgm:prSet phldrT="[Text]" custT="1"/>
      <dgm:spPr>
        <a:solidFill>
          <a:schemeClr val="accent4">
            <a:lumMod val="20000"/>
            <a:lumOff val="80000"/>
          </a:schemeClr>
        </a:solidFill>
      </dgm:spPr>
      <dgm:t>
        <a:bodyPr/>
        <a:lstStyle/>
        <a:p>
          <a:pPr rtl="1"/>
          <a:r>
            <a:rPr lang="ar-SA" sz="2400" b="1" dirty="0" smtClean="0">
              <a:solidFill>
                <a:schemeClr val="tx1"/>
              </a:solidFill>
            </a:rPr>
            <a:t>او نتيجة للمحاولة للظهور بمظهر الذكي او المتعلم او صاحب الفهم العميق</a:t>
          </a:r>
          <a:endParaRPr lang="ar-SA" sz="2400" b="1" dirty="0">
            <a:solidFill>
              <a:schemeClr val="tx1"/>
            </a:solidFill>
          </a:endParaRPr>
        </a:p>
      </dgm:t>
    </dgm:pt>
    <dgm:pt modelId="{EF15BA42-E6B8-4D62-B0E5-BFA463A5CB46}" type="sibTrans" cxnId="{B55B45F4-A8D0-44BE-95EC-A721E78D17E1}">
      <dgm:prSet/>
      <dgm:spPr/>
      <dgm:t>
        <a:bodyPr/>
        <a:lstStyle/>
        <a:p>
          <a:pPr rtl="1"/>
          <a:endParaRPr lang="ar-SA" sz="2400">
            <a:solidFill>
              <a:schemeClr val="tx1"/>
            </a:solidFill>
          </a:endParaRPr>
        </a:p>
      </dgm:t>
    </dgm:pt>
    <dgm:pt modelId="{C000008D-5835-45B4-B63D-9E96FA3F4AAF}" type="parTrans" cxnId="{B55B45F4-A8D0-44BE-95EC-A721E78D17E1}">
      <dgm:prSet custT="1"/>
      <dgm:spPr/>
      <dgm:t>
        <a:bodyPr/>
        <a:lstStyle/>
        <a:p>
          <a:pPr rtl="1"/>
          <a:endParaRPr lang="ar-SA" sz="2400">
            <a:solidFill>
              <a:schemeClr val="tx1"/>
            </a:solidFill>
          </a:endParaRPr>
        </a:p>
      </dgm:t>
    </dgm:pt>
    <dgm:pt modelId="{625364F3-16A9-4807-A54A-26E658283A27}" type="pres">
      <dgm:prSet presAssocID="{E938679B-62D5-4500-9971-5BDB918C380D}" presName="Name0" presStyleCnt="0">
        <dgm:presLayoutVars>
          <dgm:chPref val="1"/>
          <dgm:dir/>
          <dgm:animOne val="branch"/>
          <dgm:animLvl val="lvl"/>
          <dgm:resizeHandles val="exact"/>
        </dgm:presLayoutVars>
      </dgm:prSet>
      <dgm:spPr/>
      <dgm:t>
        <a:bodyPr/>
        <a:lstStyle/>
        <a:p>
          <a:endParaRPr lang="en-US"/>
        </a:p>
      </dgm:t>
    </dgm:pt>
    <dgm:pt modelId="{A96E52AF-4BDA-4F9E-B00D-4AF0C70B85B8}" type="pres">
      <dgm:prSet presAssocID="{8290E81B-FBED-4E3B-BCB1-705F5A3BC586}" presName="root1" presStyleCnt="0"/>
      <dgm:spPr/>
    </dgm:pt>
    <dgm:pt modelId="{305D8115-702F-434F-954D-AE8F5C7649C5}" type="pres">
      <dgm:prSet presAssocID="{8290E81B-FBED-4E3B-BCB1-705F5A3BC586}" presName="LevelOneTextNode" presStyleLbl="node0" presStyleIdx="0" presStyleCnt="1" custAng="5400000" custScaleX="199316" custScaleY="70915" custLinFactX="-77378" custLinFactNeighborX="-100000" custLinFactNeighborY="-3880">
        <dgm:presLayoutVars>
          <dgm:chPref val="3"/>
        </dgm:presLayoutVars>
      </dgm:prSet>
      <dgm:spPr/>
      <dgm:t>
        <a:bodyPr/>
        <a:lstStyle/>
        <a:p>
          <a:endParaRPr lang="en-US"/>
        </a:p>
      </dgm:t>
    </dgm:pt>
    <dgm:pt modelId="{521E5683-0BDC-4261-BED7-4CB93AD6AAC3}" type="pres">
      <dgm:prSet presAssocID="{8290E81B-FBED-4E3B-BCB1-705F5A3BC586}" presName="level2hierChild" presStyleCnt="0"/>
      <dgm:spPr/>
    </dgm:pt>
    <dgm:pt modelId="{B066C0BD-A026-4CC1-A957-AC9BCE114F53}" type="pres">
      <dgm:prSet presAssocID="{6D5E42E2-0EA6-4795-A31B-4A2FBB02DEDC}" presName="conn2-1" presStyleLbl="parChTrans1D2" presStyleIdx="0" presStyleCnt="3"/>
      <dgm:spPr/>
      <dgm:t>
        <a:bodyPr/>
        <a:lstStyle/>
        <a:p>
          <a:endParaRPr lang="en-US"/>
        </a:p>
      </dgm:t>
    </dgm:pt>
    <dgm:pt modelId="{34299BB6-FAD2-494E-95E4-FBE2F7D8F351}" type="pres">
      <dgm:prSet presAssocID="{6D5E42E2-0EA6-4795-A31B-4A2FBB02DEDC}" presName="connTx" presStyleLbl="parChTrans1D2" presStyleIdx="0" presStyleCnt="3"/>
      <dgm:spPr/>
      <dgm:t>
        <a:bodyPr/>
        <a:lstStyle/>
        <a:p>
          <a:endParaRPr lang="en-US"/>
        </a:p>
      </dgm:t>
    </dgm:pt>
    <dgm:pt modelId="{8D353739-DB7C-4B00-83E6-49481C6FC767}" type="pres">
      <dgm:prSet presAssocID="{2C372F6F-415D-4B1F-9335-DEF130647915}" presName="root2" presStyleCnt="0"/>
      <dgm:spPr/>
    </dgm:pt>
    <dgm:pt modelId="{4D9DCC6A-FA8F-48D7-921D-E8F01AC268F6}" type="pres">
      <dgm:prSet presAssocID="{2C372F6F-415D-4B1F-9335-DEF130647915}" presName="LevelTwoTextNode" presStyleLbl="node2" presStyleIdx="0" presStyleCnt="3" custScaleX="146588" custLinFactNeighborX="17270" custLinFactNeighborY="-57853">
        <dgm:presLayoutVars>
          <dgm:chPref val="3"/>
        </dgm:presLayoutVars>
      </dgm:prSet>
      <dgm:spPr/>
      <dgm:t>
        <a:bodyPr/>
        <a:lstStyle/>
        <a:p>
          <a:endParaRPr lang="en-US"/>
        </a:p>
      </dgm:t>
    </dgm:pt>
    <dgm:pt modelId="{EFF93A61-D687-48FB-85D7-A2199176CA72}" type="pres">
      <dgm:prSet presAssocID="{2C372F6F-415D-4B1F-9335-DEF130647915}" presName="level3hierChild" presStyleCnt="0"/>
      <dgm:spPr/>
    </dgm:pt>
    <dgm:pt modelId="{73547B13-65CC-4DAE-98CA-FB0339839E3E}" type="pres">
      <dgm:prSet presAssocID="{D364C3F4-A4F7-4137-B21D-9B83B5AABFF1}" presName="conn2-1" presStyleLbl="parChTrans1D2" presStyleIdx="1" presStyleCnt="3"/>
      <dgm:spPr/>
      <dgm:t>
        <a:bodyPr/>
        <a:lstStyle/>
        <a:p>
          <a:endParaRPr lang="en-US"/>
        </a:p>
      </dgm:t>
    </dgm:pt>
    <dgm:pt modelId="{478FC72C-AF25-47E8-9C9C-78FFF4022FB6}" type="pres">
      <dgm:prSet presAssocID="{D364C3F4-A4F7-4137-B21D-9B83B5AABFF1}" presName="connTx" presStyleLbl="parChTrans1D2" presStyleIdx="1" presStyleCnt="3"/>
      <dgm:spPr/>
      <dgm:t>
        <a:bodyPr/>
        <a:lstStyle/>
        <a:p>
          <a:endParaRPr lang="en-US"/>
        </a:p>
      </dgm:t>
    </dgm:pt>
    <dgm:pt modelId="{348CA95D-6CF5-4F49-9786-873AC1752A9D}" type="pres">
      <dgm:prSet presAssocID="{13E9EF8B-00FB-4933-A64A-D3F7DF41DC38}" presName="root2" presStyleCnt="0"/>
      <dgm:spPr/>
    </dgm:pt>
    <dgm:pt modelId="{0A4F5FDB-4278-455E-98B8-E17EDC4CB484}" type="pres">
      <dgm:prSet presAssocID="{13E9EF8B-00FB-4933-A64A-D3F7DF41DC38}" presName="LevelTwoTextNode" presStyleLbl="node2" presStyleIdx="1" presStyleCnt="3" custScaleX="123180" custLinFactNeighborX="18031" custLinFactNeighborY="-729">
        <dgm:presLayoutVars>
          <dgm:chPref val="3"/>
        </dgm:presLayoutVars>
      </dgm:prSet>
      <dgm:spPr/>
      <dgm:t>
        <a:bodyPr/>
        <a:lstStyle/>
        <a:p>
          <a:endParaRPr lang="en-US"/>
        </a:p>
      </dgm:t>
    </dgm:pt>
    <dgm:pt modelId="{88CA49A0-D8D7-443E-9622-DDE123EA01A7}" type="pres">
      <dgm:prSet presAssocID="{13E9EF8B-00FB-4933-A64A-D3F7DF41DC38}" presName="level3hierChild" presStyleCnt="0"/>
      <dgm:spPr/>
    </dgm:pt>
    <dgm:pt modelId="{7F26CE8E-6A29-4749-8424-D1998CAD6216}" type="pres">
      <dgm:prSet presAssocID="{C000008D-5835-45B4-B63D-9E96FA3F4AAF}" presName="conn2-1" presStyleLbl="parChTrans1D2" presStyleIdx="2" presStyleCnt="3"/>
      <dgm:spPr/>
      <dgm:t>
        <a:bodyPr/>
        <a:lstStyle/>
        <a:p>
          <a:endParaRPr lang="en-US"/>
        </a:p>
      </dgm:t>
    </dgm:pt>
    <dgm:pt modelId="{858A4158-9B97-4C69-A734-1128DB3997B0}" type="pres">
      <dgm:prSet presAssocID="{C000008D-5835-45B4-B63D-9E96FA3F4AAF}" presName="connTx" presStyleLbl="parChTrans1D2" presStyleIdx="2" presStyleCnt="3"/>
      <dgm:spPr/>
      <dgm:t>
        <a:bodyPr/>
        <a:lstStyle/>
        <a:p>
          <a:endParaRPr lang="en-US"/>
        </a:p>
      </dgm:t>
    </dgm:pt>
    <dgm:pt modelId="{CA4067C8-B0DA-4B1E-9EFE-55EDC26B8F3D}" type="pres">
      <dgm:prSet presAssocID="{E867E6DD-DED7-4E7E-8D46-0A535C7DA3AD}" presName="root2" presStyleCnt="0"/>
      <dgm:spPr/>
    </dgm:pt>
    <dgm:pt modelId="{A594D944-13F8-4D28-A976-C7ACA4C1EB26}" type="pres">
      <dgm:prSet presAssocID="{E867E6DD-DED7-4E7E-8D46-0A535C7DA3AD}" presName="LevelTwoTextNode" presStyleLbl="node2" presStyleIdx="2" presStyleCnt="3" custScaleX="171477" custScaleY="137256" custLinFactNeighborX="16993" custLinFactNeighborY="3403">
        <dgm:presLayoutVars>
          <dgm:chPref val="3"/>
        </dgm:presLayoutVars>
      </dgm:prSet>
      <dgm:spPr/>
      <dgm:t>
        <a:bodyPr/>
        <a:lstStyle/>
        <a:p>
          <a:endParaRPr lang="en-US"/>
        </a:p>
      </dgm:t>
    </dgm:pt>
    <dgm:pt modelId="{F7AD09BB-0777-4CCD-AB8F-99F14CE43844}" type="pres">
      <dgm:prSet presAssocID="{E867E6DD-DED7-4E7E-8D46-0A535C7DA3AD}" presName="level3hierChild" presStyleCnt="0"/>
      <dgm:spPr/>
    </dgm:pt>
  </dgm:ptLst>
  <dgm:cxnLst>
    <dgm:cxn modelId="{9F7ED028-9AC3-4674-B49A-F62AF8895D9C}" type="presOf" srcId="{D364C3F4-A4F7-4137-B21D-9B83B5AABFF1}" destId="{478FC72C-AF25-47E8-9C9C-78FFF4022FB6}" srcOrd="1" destOrd="0" presId="urn:microsoft.com/office/officeart/2008/layout/HorizontalMultiLevelHierarchy"/>
    <dgm:cxn modelId="{35401F8F-A742-478A-BAB5-5642EFDD2663}" srcId="{8290E81B-FBED-4E3B-BCB1-705F5A3BC586}" destId="{2C372F6F-415D-4B1F-9335-DEF130647915}" srcOrd="0" destOrd="0" parTransId="{6D5E42E2-0EA6-4795-A31B-4A2FBB02DEDC}" sibTransId="{528890BC-747B-48BC-A199-603908525954}"/>
    <dgm:cxn modelId="{665FBC9F-E2A3-4775-B01F-DBD6BE7C7895}" type="presOf" srcId="{8290E81B-FBED-4E3B-BCB1-705F5A3BC586}" destId="{305D8115-702F-434F-954D-AE8F5C7649C5}" srcOrd="0" destOrd="0" presId="urn:microsoft.com/office/officeart/2008/layout/HorizontalMultiLevelHierarchy"/>
    <dgm:cxn modelId="{76D933B3-EBC4-40BC-92D2-9F9B8AD73431}" type="presOf" srcId="{E938679B-62D5-4500-9971-5BDB918C380D}" destId="{625364F3-16A9-4807-A54A-26E658283A27}" srcOrd="0" destOrd="0" presId="urn:microsoft.com/office/officeart/2008/layout/HorizontalMultiLevelHierarchy"/>
    <dgm:cxn modelId="{E8234874-1F0D-4001-9EEE-160EE2EC6DEC}" srcId="{8290E81B-FBED-4E3B-BCB1-705F5A3BC586}" destId="{13E9EF8B-00FB-4933-A64A-D3F7DF41DC38}" srcOrd="1" destOrd="0" parTransId="{D364C3F4-A4F7-4137-B21D-9B83B5AABFF1}" sibTransId="{25411B7C-EFBF-42F1-A258-B12C40BA225D}"/>
    <dgm:cxn modelId="{B55B45F4-A8D0-44BE-95EC-A721E78D17E1}" srcId="{8290E81B-FBED-4E3B-BCB1-705F5A3BC586}" destId="{E867E6DD-DED7-4E7E-8D46-0A535C7DA3AD}" srcOrd="2" destOrd="0" parTransId="{C000008D-5835-45B4-B63D-9E96FA3F4AAF}" sibTransId="{EF15BA42-E6B8-4D62-B0E5-BFA463A5CB46}"/>
    <dgm:cxn modelId="{F06CCE53-FCE2-4826-A79A-BE7CBD68E3F5}" type="presOf" srcId="{C000008D-5835-45B4-B63D-9E96FA3F4AAF}" destId="{858A4158-9B97-4C69-A734-1128DB3997B0}" srcOrd="1" destOrd="0" presId="urn:microsoft.com/office/officeart/2008/layout/HorizontalMultiLevelHierarchy"/>
    <dgm:cxn modelId="{1AF2D2A4-ED0F-45B3-B3C0-F9FE9C575EA0}" type="presOf" srcId="{6D5E42E2-0EA6-4795-A31B-4A2FBB02DEDC}" destId="{B066C0BD-A026-4CC1-A957-AC9BCE114F53}" srcOrd="0" destOrd="0" presId="urn:microsoft.com/office/officeart/2008/layout/HorizontalMultiLevelHierarchy"/>
    <dgm:cxn modelId="{9C7CCA0B-39FC-4058-9467-C3DB2931DED3}" type="presOf" srcId="{13E9EF8B-00FB-4933-A64A-D3F7DF41DC38}" destId="{0A4F5FDB-4278-455E-98B8-E17EDC4CB484}" srcOrd="0" destOrd="0" presId="urn:microsoft.com/office/officeart/2008/layout/HorizontalMultiLevelHierarchy"/>
    <dgm:cxn modelId="{26B14026-06BB-4DC0-A696-CAAD9F246996}" type="presOf" srcId="{6D5E42E2-0EA6-4795-A31B-4A2FBB02DEDC}" destId="{34299BB6-FAD2-494E-95E4-FBE2F7D8F351}" srcOrd="1" destOrd="0" presId="urn:microsoft.com/office/officeart/2008/layout/HorizontalMultiLevelHierarchy"/>
    <dgm:cxn modelId="{2F2E8908-4AC4-44E0-BE54-BD65842DBF84}" type="presOf" srcId="{C000008D-5835-45B4-B63D-9E96FA3F4AAF}" destId="{7F26CE8E-6A29-4749-8424-D1998CAD6216}" srcOrd="0" destOrd="0" presId="urn:microsoft.com/office/officeart/2008/layout/HorizontalMultiLevelHierarchy"/>
    <dgm:cxn modelId="{9383A29E-3613-4242-AD62-F66530436410}" type="presOf" srcId="{2C372F6F-415D-4B1F-9335-DEF130647915}" destId="{4D9DCC6A-FA8F-48D7-921D-E8F01AC268F6}" srcOrd="0" destOrd="0" presId="urn:microsoft.com/office/officeart/2008/layout/HorizontalMultiLevelHierarchy"/>
    <dgm:cxn modelId="{3D9F9391-D7F1-4340-9815-FC21D3FB6FFD}" type="presOf" srcId="{E867E6DD-DED7-4E7E-8D46-0A535C7DA3AD}" destId="{A594D944-13F8-4D28-A976-C7ACA4C1EB26}" srcOrd="0" destOrd="0" presId="urn:microsoft.com/office/officeart/2008/layout/HorizontalMultiLevelHierarchy"/>
    <dgm:cxn modelId="{C56CD916-4AB1-45F9-9338-FF7DEA9BF5B8}" type="presOf" srcId="{D364C3F4-A4F7-4137-B21D-9B83B5AABFF1}" destId="{73547B13-65CC-4DAE-98CA-FB0339839E3E}" srcOrd="0" destOrd="0" presId="urn:microsoft.com/office/officeart/2008/layout/HorizontalMultiLevelHierarchy"/>
    <dgm:cxn modelId="{FFB987BE-2CC6-4A01-953F-D9EFDB3DCEC8}" srcId="{E938679B-62D5-4500-9971-5BDB918C380D}" destId="{8290E81B-FBED-4E3B-BCB1-705F5A3BC586}" srcOrd="0" destOrd="0" parTransId="{61DD157D-0EB5-4368-A715-30143276652C}" sibTransId="{8FDB6095-27B6-4EC1-8436-A177CB4B55FC}"/>
    <dgm:cxn modelId="{9116D558-6B5B-4B98-B3F3-0CF2EF31317C}" type="presParOf" srcId="{625364F3-16A9-4807-A54A-26E658283A27}" destId="{A96E52AF-4BDA-4F9E-B00D-4AF0C70B85B8}" srcOrd="0" destOrd="0" presId="urn:microsoft.com/office/officeart/2008/layout/HorizontalMultiLevelHierarchy"/>
    <dgm:cxn modelId="{2DBB7691-A14F-401D-A755-665FDB4842B0}" type="presParOf" srcId="{A96E52AF-4BDA-4F9E-B00D-4AF0C70B85B8}" destId="{305D8115-702F-434F-954D-AE8F5C7649C5}" srcOrd="0" destOrd="0" presId="urn:microsoft.com/office/officeart/2008/layout/HorizontalMultiLevelHierarchy"/>
    <dgm:cxn modelId="{FB159543-37A9-4DEF-9FEF-F18C6174356F}" type="presParOf" srcId="{A96E52AF-4BDA-4F9E-B00D-4AF0C70B85B8}" destId="{521E5683-0BDC-4261-BED7-4CB93AD6AAC3}" srcOrd="1" destOrd="0" presId="urn:microsoft.com/office/officeart/2008/layout/HorizontalMultiLevelHierarchy"/>
    <dgm:cxn modelId="{CAAE4CED-9146-439B-A3D4-CEF9FAB168C4}" type="presParOf" srcId="{521E5683-0BDC-4261-BED7-4CB93AD6AAC3}" destId="{B066C0BD-A026-4CC1-A957-AC9BCE114F53}" srcOrd="0" destOrd="0" presId="urn:microsoft.com/office/officeart/2008/layout/HorizontalMultiLevelHierarchy"/>
    <dgm:cxn modelId="{53BAF4BC-DD4D-4A10-921B-748028FF5B11}" type="presParOf" srcId="{B066C0BD-A026-4CC1-A957-AC9BCE114F53}" destId="{34299BB6-FAD2-494E-95E4-FBE2F7D8F351}" srcOrd="0" destOrd="0" presId="urn:microsoft.com/office/officeart/2008/layout/HorizontalMultiLevelHierarchy"/>
    <dgm:cxn modelId="{E2673BC7-6D9A-475C-967B-93F955881974}" type="presParOf" srcId="{521E5683-0BDC-4261-BED7-4CB93AD6AAC3}" destId="{8D353739-DB7C-4B00-83E6-49481C6FC767}" srcOrd="1" destOrd="0" presId="urn:microsoft.com/office/officeart/2008/layout/HorizontalMultiLevelHierarchy"/>
    <dgm:cxn modelId="{59D6853A-2490-4540-A6AB-721232EF33C0}" type="presParOf" srcId="{8D353739-DB7C-4B00-83E6-49481C6FC767}" destId="{4D9DCC6A-FA8F-48D7-921D-E8F01AC268F6}" srcOrd="0" destOrd="0" presId="urn:microsoft.com/office/officeart/2008/layout/HorizontalMultiLevelHierarchy"/>
    <dgm:cxn modelId="{5AA832D5-1B75-4D8F-8A84-BF178E5A1134}" type="presParOf" srcId="{8D353739-DB7C-4B00-83E6-49481C6FC767}" destId="{EFF93A61-D687-48FB-85D7-A2199176CA72}" srcOrd="1" destOrd="0" presId="urn:microsoft.com/office/officeart/2008/layout/HorizontalMultiLevelHierarchy"/>
    <dgm:cxn modelId="{C72C4E71-C3E6-4DF7-BF56-201A65E9AA54}" type="presParOf" srcId="{521E5683-0BDC-4261-BED7-4CB93AD6AAC3}" destId="{73547B13-65CC-4DAE-98CA-FB0339839E3E}" srcOrd="2" destOrd="0" presId="urn:microsoft.com/office/officeart/2008/layout/HorizontalMultiLevelHierarchy"/>
    <dgm:cxn modelId="{45227E6E-3A38-4491-938F-86EF1FEAB089}" type="presParOf" srcId="{73547B13-65CC-4DAE-98CA-FB0339839E3E}" destId="{478FC72C-AF25-47E8-9C9C-78FFF4022FB6}" srcOrd="0" destOrd="0" presId="urn:microsoft.com/office/officeart/2008/layout/HorizontalMultiLevelHierarchy"/>
    <dgm:cxn modelId="{8F98C5BD-D71E-4320-90E9-151B35AA1AA8}" type="presParOf" srcId="{521E5683-0BDC-4261-BED7-4CB93AD6AAC3}" destId="{348CA95D-6CF5-4F49-9786-873AC1752A9D}" srcOrd="3" destOrd="0" presId="urn:microsoft.com/office/officeart/2008/layout/HorizontalMultiLevelHierarchy"/>
    <dgm:cxn modelId="{F7352C7A-4FFA-4F77-BB2E-B79919511EA6}" type="presParOf" srcId="{348CA95D-6CF5-4F49-9786-873AC1752A9D}" destId="{0A4F5FDB-4278-455E-98B8-E17EDC4CB484}" srcOrd="0" destOrd="0" presId="urn:microsoft.com/office/officeart/2008/layout/HorizontalMultiLevelHierarchy"/>
    <dgm:cxn modelId="{15950899-FD86-408C-9C21-31D12244E365}" type="presParOf" srcId="{348CA95D-6CF5-4F49-9786-873AC1752A9D}" destId="{88CA49A0-D8D7-443E-9622-DDE123EA01A7}" srcOrd="1" destOrd="0" presId="urn:microsoft.com/office/officeart/2008/layout/HorizontalMultiLevelHierarchy"/>
    <dgm:cxn modelId="{6A33FF18-03F1-4649-9A0C-FF960F6E91AD}" type="presParOf" srcId="{521E5683-0BDC-4261-BED7-4CB93AD6AAC3}" destId="{7F26CE8E-6A29-4749-8424-D1998CAD6216}" srcOrd="4" destOrd="0" presId="urn:microsoft.com/office/officeart/2008/layout/HorizontalMultiLevelHierarchy"/>
    <dgm:cxn modelId="{D9D07449-2F49-4BC0-A6DD-C85A73F87AF5}" type="presParOf" srcId="{7F26CE8E-6A29-4749-8424-D1998CAD6216}" destId="{858A4158-9B97-4C69-A734-1128DB3997B0}" srcOrd="0" destOrd="0" presId="urn:microsoft.com/office/officeart/2008/layout/HorizontalMultiLevelHierarchy"/>
    <dgm:cxn modelId="{48E264D1-4F2B-4730-90FD-5E3D89BCAA58}" type="presParOf" srcId="{521E5683-0BDC-4261-BED7-4CB93AD6AAC3}" destId="{CA4067C8-B0DA-4B1E-9EFE-55EDC26B8F3D}" srcOrd="5" destOrd="0" presId="urn:microsoft.com/office/officeart/2008/layout/HorizontalMultiLevelHierarchy"/>
    <dgm:cxn modelId="{0F759D18-4E2B-4750-B1C6-02C804330B67}" type="presParOf" srcId="{CA4067C8-B0DA-4B1E-9EFE-55EDC26B8F3D}" destId="{A594D944-13F8-4D28-A976-C7ACA4C1EB26}" srcOrd="0" destOrd="0" presId="urn:microsoft.com/office/officeart/2008/layout/HorizontalMultiLevelHierarchy"/>
    <dgm:cxn modelId="{2E1791DF-F6F5-4F90-A0B1-90DFCEB87F38}" type="presParOf" srcId="{CA4067C8-B0DA-4B1E-9EFE-55EDC26B8F3D}" destId="{F7AD09BB-0777-4CCD-AB8F-99F14CE43844}"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E197B0C-0BD9-475B-ABEA-1D28F36CCE72}"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pPr rtl="1"/>
          <a:endParaRPr lang="ar-SA"/>
        </a:p>
      </dgm:t>
    </dgm:pt>
    <dgm:pt modelId="{7EF9BE10-43FA-483E-AFC0-C5AA915E8509}">
      <dgm:prSet phldrT="[Text]" custT="1"/>
      <dgm:spPr>
        <a:solidFill>
          <a:schemeClr val="accent6">
            <a:lumMod val="20000"/>
            <a:lumOff val="80000"/>
          </a:schemeClr>
        </a:solidFill>
      </dgm:spPr>
      <dgm:t>
        <a:bodyPr/>
        <a:lstStyle/>
        <a:p>
          <a:pPr rtl="1"/>
          <a:r>
            <a:rPr lang="ar-SA" sz="2600" b="1" dirty="0" smtClean="0">
              <a:solidFill>
                <a:srgbClr val="FF0000"/>
              </a:solidFill>
            </a:rPr>
            <a:t>نوعان من التناقض يجب علينا تجنبهما </a:t>
          </a:r>
          <a:endParaRPr lang="ar-SA" sz="2600" b="1" dirty="0">
            <a:solidFill>
              <a:srgbClr val="FF0000"/>
            </a:solidFill>
          </a:endParaRPr>
        </a:p>
      </dgm:t>
    </dgm:pt>
    <dgm:pt modelId="{091A2977-E056-41BA-B2B6-A238D3E9E5F7}" type="parTrans" cxnId="{D4CD16FE-69D9-4D86-A55D-AE49F82D816F}">
      <dgm:prSet/>
      <dgm:spPr/>
      <dgm:t>
        <a:bodyPr/>
        <a:lstStyle/>
        <a:p>
          <a:pPr rtl="1"/>
          <a:endParaRPr lang="ar-SA" sz="2600" b="1">
            <a:solidFill>
              <a:schemeClr val="tx1"/>
            </a:solidFill>
          </a:endParaRPr>
        </a:p>
      </dgm:t>
    </dgm:pt>
    <dgm:pt modelId="{73992200-785C-4D1F-88EE-3CB7B70126D5}" type="sibTrans" cxnId="{D4CD16FE-69D9-4D86-A55D-AE49F82D816F}">
      <dgm:prSet/>
      <dgm:spPr/>
      <dgm:t>
        <a:bodyPr/>
        <a:lstStyle/>
        <a:p>
          <a:pPr rtl="1"/>
          <a:endParaRPr lang="ar-SA" sz="2600" b="1">
            <a:solidFill>
              <a:schemeClr val="tx1"/>
            </a:solidFill>
          </a:endParaRPr>
        </a:p>
      </dgm:t>
    </dgm:pt>
    <dgm:pt modelId="{1DF44C56-4452-403B-A7E5-A283CF41FE37}">
      <dgm:prSet phldrT="[Text]" custT="1"/>
      <dgm:spPr>
        <a:solidFill>
          <a:schemeClr val="accent6">
            <a:lumMod val="20000"/>
            <a:lumOff val="80000"/>
          </a:schemeClr>
        </a:solidFill>
      </dgm:spPr>
      <dgm:t>
        <a:bodyPr/>
        <a:lstStyle/>
        <a:p>
          <a:pPr rtl="1">
            <a:buNone/>
          </a:pPr>
          <a:r>
            <a:rPr lang="ar-SA" sz="2000" b="1" u="sng" dirty="0" smtClean="0">
              <a:solidFill>
                <a:srgbClr val="FF0000"/>
              </a:solidFill>
            </a:rPr>
            <a:t>التناقض المنطقي: وهو ان يقول الشخص او يعتقد اشياء متناقضة (اشياء لا يمكن ان تكون كلها صحيحة في نفس الوقت) بشأن مسألة معينة.</a:t>
          </a:r>
        </a:p>
        <a:p>
          <a:pPr rtl="1">
            <a:buNone/>
          </a:pPr>
          <a:r>
            <a:rPr lang="ar-SA" sz="2000" b="1" u="sng" dirty="0" smtClean="0">
              <a:solidFill>
                <a:srgbClr val="FF0000"/>
              </a:solidFill>
            </a:rPr>
            <a:t>مثال: غادر الجميع الغرفة . خالد ما زال بداخل الغرفة</a:t>
          </a:r>
          <a:endParaRPr lang="ar-SA" sz="2000" b="1" dirty="0">
            <a:solidFill>
              <a:schemeClr val="tx1"/>
            </a:solidFill>
          </a:endParaRPr>
        </a:p>
      </dgm:t>
    </dgm:pt>
    <dgm:pt modelId="{374ED93E-931A-4FB3-89F4-72C5AC305588}" type="parTrans" cxnId="{D7731E3D-CF3A-4D0D-B5E2-E362DE29EF31}">
      <dgm:prSet custT="1"/>
      <dgm:spPr/>
      <dgm:t>
        <a:bodyPr/>
        <a:lstStyle/>
        <a:p>
          <a:pPr rtl="1"/>
          <a:endParaRPr lang="ar-SA" sz="2600" b="1">
            <a:solidFill>
              <a:schemeClr val="tx1"/>
            </a:solidFill>
          </a:endParaRPr>
        </a:p>
      </dgm:t>
    </dgm:pt>
    <dgm:pt modelId="{99DBC87D-6F0E-4491-873E-10CFB34F89A8}" type="sibTrans" cxnId="{D7731E3D-CF3A-4D0D-B5E2-E362DE29EF31}">
      <dgm:prSet/>
      <dgm:spPr/>
      <dgm:t>
        <a:bodyPr/>
        <a:lstStyle/>
        <a:p>
          <a:pPr rtl="1"/>
          <a:endParaRPr lang="ar-SA" sz="2600" b="1">
            <a:solidFill>
              <a:schemeClr val="tx1"/>
            </a:solidFill>
          </a:endParaRPr>
        </a:p>
      </dgm:t>
    </dgm:pt>
    <dgm:pt modelId="{CCED1E57-FFE3-4222-B567-D4754EF9CDCE}">
      <dgm:prSet phldrT="[Text]" custT="1"/>
      <dgm:spPr>
        <a:solidFill>
          <a:schemeClr val="accent6">
            <a:lumMod val="20000"/>
            <a:lumOff val="80000"/>
          </a:schemeClr>
        </a:solidFill>
      </dgm:spPr>
      <dgm:t>
        <a:bodyPr/>
        <a:lstStyle/>
        <a:p>
          <a:pPr rtl="1">
            <a:buNone/>
          </a:pPr>
          <a:r>
            <a:rPr lang="ar-SA" sz="2000" b="1" u="sng" dirty="0" smtClean="0">
              <a:solidFill>
                <a:srgbClr val="FF0000"/>
              </a:solidFill>
            </a:rPr>
            <a:t>التناقض العملي وهو ان يقول الشخص </a:t>
          </a:r>
          <a:r>
            <a:rPr lang="ar-SA" sz="2000" b="1" u="sng" dirty="0" err="1" smtClean="0">
              <a:solidFill>
                <a:srgbClr val="FF0000"/>
              </a:solidFill>
            </a:rPr>
            <a:t>شي</a:t>
          </a:r>
          <a:r>
            <a:rPr lang="ar-SA" sz="2000" b="1" u="sng" dirty="0" smtClean="0">
              <a:solidFill>
                <a:srgbClr val="FF0000"/>
              </a:solidFill>
            </a:rPr>
            <a:t> ويفعل شيئا اخر مخالفا </a:t>
          </a:r>
          <a:r>
            <a:rPr lang="ar-SA" sz="2000" b="1" u="sng" dirty="0" err="1" smtClean="0">
              <a:solidFill>
                <a:srgbClr val="FF0000"/>
              </a:solidFill>
            </a:rPr>
            <a:t>لة</a:t>
          </a:r>
          <a:r>
            <a:rPr lang="en-US" sz="2000" b="1" dirty="0" smtClean="0">
              <a:solidFill>
                <a:schemeClr val="tx1"/>
              </a:solidFill>
            </a:rPr>
            <a:t>.</a:t>
          </a:r>
          <a:endParaRPr lang="en-US" sz="2000" b="1" dirty="0">
            <a:solidFill>
              <a:schemeClr val="tx1"/>
            </a:solidFill>
          </a:endParaRPr>
        </a:p>
      </dgm:t>
    </dgm:pt>
    <dgm:pt modelId="{443E9884-CDE4-4C3E-BF97-F4A9C2FD79A7}" type="parTrans" cxnId="{3033E4E1-CF50-422A-AB0D-A16E03A065AE}">
      <dgm:prSet custT="1"/>
      <dgm:spPr/>
      <dgm:t>
        <a:bodyPr/>
        <a:lstStyle/>
        <a:p>
          <a:pPr rtl="1"/>
          <a:endParaRPr lang="ar-SA" sz="2600" b="1">
            <a:solidFill>
              <a:schemeClr val="tx1"/>
            </a:solidFill>
          </a:endParaRPr>
        </a:p>
      </dgm:t>
    </dgm:pt>
    <dgm:pt modelId="{DFD6549F-9D86-46A4-8BF9-466B6C8CEA48}" type="sibTrans" cxnId="{3033E4E1-CF50-422A-AB0D-A16E03A065AE}">
      <dgm:prSet/>
      <dgm:spPr/>
      <dgm:t>
        <a:bodyPr/>
        <a:lstStyle/>
        <a:p>
          <a:pPr rtl="1"/>
          <a:endParaRPr lang="ar-SA" sz="2600" b="1">
            <a:solidFill>
              <a:schemeClr val="tx1"/>
            </a:solidFill>
          </a:endParaRPr>
        </a:p>
      </dgm:t>
    </dgm:pt>
    <dgm:pt modelId="{6B90111A-DF24-4343-90A8-608FE15FFD2D}" type="pres">
      <dgm:prSet presAssocID="{1E197B0C-0BD9-475B-ABEA-1D28F36CCE72}" presName="diagram" presStyleCnt="0">
        <dgm:presLayoutVars>
          <dgm:chPref val="1"/>
          <dgm:dir/>
          <dgm:animOne val="branch"/>
          <dgm:animLvl val="lvl"/>
          <dgm:resizeHandles val="exact"/>
        </dgm:presLayoutVars>
      </dgm:prSet>
      <dgm:spPr/>
      <dgm:t>
        <a:bodyPr/>
        <a:lstStyle/>
        <a:p>
          <a:endParaRPr lang="en-US"/>
        </a:p>
      </dgm:t>
    </dgm:pt>
    <dgm:pt modelId="{9F40DD83-BFD8-4434-B3E4-92A861D4A27C}" type="pres">
      <dgm:prSet presAssocID="{7EF9BE10-43FA-483E-AFC0-C5AA915E8509}" presName="root1" presStyleCnt="0"/>
      <dgm:spPr/>
    </dgm:pt>
    <dgm:pt modelId="{492BA98D-F2E2-41F1-A53A-C35CF36A26E7}" type="pres">
      <dgm:prSet presAssocID="{7EF9BE10-43FA-483E-AFC0-C5AA915E8509}" presName="LevelOneTextNode" presStyleLbl="node0" presStyleIdx="0" presStyleCnt="1" custLinFactNeighborX="-137">
        <dgm:presLayoutVars>
          <dgm:chPref val="3"/>
        </dgm:presLayoutVars>
      </dgm:prSet>
      <dgm:spPr/>
      <dgm:t>
        <a:bodyPr/>
        <a:lstStyle/>
        <a:p>
          <a:endParaRPr lang="en-US"/>
        </a:p>
      </dgm:t>
    </dgm:pt>
    <dgm:pt modelId="{E3BAABD3-2BF5-4F8B-AE0A-3E6596CED786}" type="pres">
      <dgm:prSet presAssocID="{7EF9BE10-43FA-483E-AFC0-C5AA915E8509}" presName="level2hierChild" presStyleCnt="0"/>
      <dgm:spPr/>
    </dgm:pt>
    <dgm:pt modelId="{9AE12ABB-2885-40B1-BC22-318797F35135}" type="pres">
      <dgm:prSet presAssocID="{374ED93E-931A-4FB3-89F4-72C5AC305588}" presName="conn2-1" presStyleLbl="parChTrans1D2" presStyleIdx="0" presStyleCnt="2"/>
      <dgm:spPr/>
      <dgm:t>
        <a:bodyPr/>
        <a:lstStyle/>
        <a:p>
          <a:endParaRPr lang="en-US"/>
        </a:p>
      </dgm:t>
    </dgm:pt>
    <dgm:pt modelId="{B9DC6A3A-DA34-4FED-A608-BB970BC16082}" type="pres">
      <dgm:prSet presAssocID="{374ED93E-931A-4FB3-89F4-72C5AC305588}" presName="connTx" presStyleLbl="parChTrans1D2" presStyleIdx="0" presStyleCnt="2"/>
      <dgm:spPr/>
      <dgm:t>
        <a:bodyPr/>
        <a:lstStyle/>
        <a:p>
          <a:endParaRPr lang="en-US"/>
        </a:p>
      </dgm:t>
    </dgm:pt>
    <dgm:pt modelId="{2E36D8F5-AA13-43B8-9683-84298C845EA8}" type="pres">
      <dgm:prSet presAssocID="{1DF44C56-4452-403B-A7E5-A283CF41FE37}" presName="root2" presStyleCnt="0"/>
      <dgm:spPr/>
    </dgm:pt>
    <dgm:pt modelId="{C97064C8-04E5-4E9E-A101-368C359D3D3F}" type="pres">
      <dgm:prSet presAssocID="{1DF44C56-4452-403B-A7E5-A283CF41FE37}" presName="LevelTwoTextNode" presStyleLbl="node2" presStyleIdx="0" presStyleCnt="2" custScaleX="129558" custLinFactNeighborX="731" custLinFactNeighborY="8475">
        <dgm:presLayoutVars>
          <dgm:chPref val="3"/>
        </dgm:presLayoutVars>
      </dgm:prSet>
      <dgm:spPr/>
      <dgm:t>
        <a:bodyPr/>
        <a:lstStyle/>
        <a:p>
          <a:endParaRPr lang="en-US"/>
        </a:p>
      </dgm:t>
    </dgm:pt>
    <dgm:pt modelId="{0A854ACE-F1E3-46A3-9F3A-E2169061402F}" type="pres">
      <dgm:prSet presAssocID="{1DF44C56-4452-403B-A7E5-A283CF41FE37}" presName="level3hierChild" presStyleCnt="0"/>
      <dgm:spPr/>
    </dgm:pt>
    <dgm:pt modelId="{73217BDF-5171-47C0-9D8C-4DABE9A3BDB4}" type="pres">
      <dgm:prSet presAssocID="{443E9884-CDE4-4C3E-BF97-F4A9C2FD79A7}" presName="conn2-1" presStyleLbl="parChTrans1D2" presStyleIdx="1" presStyleCnt="2"/>
      <dgm:spPr/>
      <dgm:t>
        <a:bodyPr/>
        <a:lstStyle/>
        <a:p>
          <a:endParaRPr lang="en-US"/>
        </a:p>
      </dgm:t>
    </dgm:pt>
    <dgm:pt modelId="{1E2AFE98-8733-4311-91A0-0EBF21BC00F6}" type="pres">
      <dgm:prSet presAssocID="{443E9884-CDE4-4C3E-BF97-F4A9C2FD79A7}" presName="connTx" presStyleLbl="parChTrans1D2" presStyleIdx="1" presStyleCnt="2"/>
      <dgm:spPr/>
      <dgm:t>
        <a:bodyPr/>
        <a:lstStyle/>
        <a:p>
          <a:endParaRPr lang="en-US"/>
        </a:p>
      </dgm:t>
    </dgm:pt>
    <dgm:pt modelId="{B9335EDC-9D3A-4BDD-828E-C120C9DE1382}" type="pres">
      <dgm:prSet presAssocID="{CCED1E57-FFE3-4222-B567-D4754EF9CDCE}" presName="root2" presStyleCnt="0"/>
      <dgm:spPr/>
    </dgm:pt>
    <dgm:pt modelId="{9AFF25A7-F2F9-4D10-9734-7FB8AA4D4DF0}" type="pres">
      <dgm:prSet presAssocID="{CCED1E57-FFE3-4222-B567-D4754EF9CDCE}" presName="LevelTwoTextNode" presStyleLbl="node2" presStyleIdx="1" presStyleCnt="2" custScaleX="128783" custLinFactNeighborX="137">
        <dgm:presLayoutVars>
          <dgm:chPref val="3"/>
        </dgm:presLayoutVars>
      </dgm:prSet>
      <dgm:spPr/>
      <dgm:t>
        <a:bodyPr/>
        <a:lstStyle/>
        <a:p>
          <a:endParaRPr lang="en-US"/>
        </a:p>
      </dgm:t>
    </dgm:pt>
    <dgm:pt modelId="{257D7F45-F669-451F-AF93-4AB6FBA467AF}" type="pres">
      <dgm:prSet presAssocID="{CCED1E57-FFE3-4222-B567-D4754EF9CDCE}" presName="level3hierChild" presStyleCnt="0"/>
      <dgm:spPr/>
    </dgm:pt>
  </dgm:ptLst>
  <dgm:cxnLst>
    <dgm:cxn modelId="{D8FE9547-7B51-4CC2-885F-2B99A9BE617A}" type="presOf" srcId="{1DF44C56-4452-403B-A7E5-A283CF41FE37}" destId="{C97064C8-04E5-4E9E-A101-368C359D3D3F}" srcOrd="0" destOrd="0" presId="urn:microsoft.com/office/officeart/2005/8/layout/hierarchy2"/>
    <dgm:cxn modelId="{3033E4E1-CF50-422A-AB0D-A16E03A065AE}" srcId="{7EF9BE10-43FA-483E-AFC0-C5AA915E8509}" destId="{CCED1E57-FFE3-4222-B567-D4754EF9CDCE}" srcOrd="1" destOrd="0" parTransId="{443E9884-CDE4-4C3E-BF97-F4A9C2FD79A7}" sibTransId="{DFD6549F-9D86-46A4-8BF9-466B6C8CEA48}"/>
    <dgm:cxn modelId="{4961A362-29C3-420B-AE01-6491222B7172}" type="presOf" srcId="{7EF9BE10-43FA-483E-AFC0-C5AA915E8509}" destId="{492BA98D-F2E2-41F1-A53A-C35CF36A26E7}" srcOrd="0" destOrd="0" presId="urn:microsoft.com/office/officeart/2005/8/layout/hierarchy2"/>
    <dgm:cxn modelId="{D4CD16FE-69D9-4D86-A55D-AE49F82D816F}" srcId="{1E197B0C-0BD9-475B-ABEA-1D28F36CCE72}" destId="{7EF9BE10-43FA-483E-AFC0-C5AA915E8509}" srcOrd="0" destOrd="0" parTransId="{091A2977-E056-41BA-B2B6-A238D3E9E5F7}" sibTransId="{73992200-785C-4D1F-88EE-3CB7B70126D5}"/>
    <dgm:cxn modelId="{3D6BB58B-A78D-4E2A-925D-F046B81C315E}" type="presOf" srcId="{374ED93E-931A-4FB3-89F4-72C5AC305588}" destId="{B9DC6A3A-DA34-4FED-A608-BB970BC16082}" srcOrd="1" destOrd="0" presId="urn:microsoft.com/office/officeart/2005/8/layout/hierarchy2"/>
    <dgm:cxn modelId="{1079206B-2279-4582-B189-4E0EC6A44D00}" type="presOf" srcId="{1E197B0C-0BD9-475B-ABEA-1D28F36CCE72}" destId="{6B90111A-DF24-4343-90A8-608FE15FFD2D}" srcOrd="0" destOrd="0" presId="urn:microsoft.com/office/officeart/2005/8/layout/hierarchy2"/>
    <dgm:cxn modelId="{D7731E3D-CF3A-4D0D-B5E2-E362DE29EF31}" srcId="{7EF9BE10-43FA-483E-AFC0-C5AA915E8509}" destId="{1DF44C56-4452-403B-A7E5-A283CF41FE37}" srcOrd="0" destOrd="0" parTransId="{374ED93E-931A-4FB3-89F4-72C5AC305588}" sibTransId="{99DBC87D-6F0E-4491-873E-10CFB34F89A8}"/>
    <dgm:cxn modelId="{338DEDC9-953D-4B1D-ABE0-EF71E2F918F6}" type="presOf" srcId="{CCED1E57-FFE3-4222-B567-D4754EF9CDCE}" destId="{9AFF25A7-F2F9-4D10-9734-7FB8AA4D4DF0}" srcOrd="0" destOrd="0" presId="urn:microsoft.com/office/officeart/2005/8/layout/hierarchy2"/>
    <dgm:cxn modelId="{C01C81C3-D430-4CA5-8B78-3E766676018F}" type="presOf" srcId="{374ED93E-931A-4FB3-89F4-72C5AC305588}" destId="{9AE12ABB-2885-40B1-BC22-318797F35135}" srcOrd="0" destOrd="0" presId="urn:microsoft.com/office/officeart/2005/8/layout/hierarchy2"/>
    <dgm:cxn modelId="{49D2F804-2505-4F8C-84A2-774788C3D202}" type="presOf" srcId="{443E9884-CDE4-4C3E-BF97-F4A9C2FD79A7}" destId="{1E2AFE98-8733-4311-91A0-0EBF21BC00F6}" srcOrd="1" destOrd="0" presId="urn:microsoft.com/office/officeart/2005/8/layout/hierarchy2"/>
    <dgm:cxn modelId="{4332A535-418B-478E-9D80-9741A2FCE79D}" type="presOf" srcId="{443E9884-CDE4-4C3E-BF97-F4A9C2FD79A7}" destId="{73217BDF-5171-47C0-9D8C-4DABE9A3BDB4}" srcOrd="0" destOrd="0" presId="urn:microsoft.com/office/officeart/2005/8/layout/hierarchy2"/>
    <dgm:cxn modelId="{405AA1A9-1BD8-47C6-B72F-DDAC79B913C6}" type="presParOf" srcId="{6B90111A-DF24-4343-90A8-608FE15FFD2D}" destId="{9F40DD83-BFD8-4434-B3E4-92A861D4A27C}" srcOrd="0" destOrd="0" presId="urn:microsoft.com/office/officeart/2005/8/layout/hierarchy2"/>
    <dgm:cxn modelId="{A53CEFBC-C8B0-41B8-878F-0492F8A0B659}" type="presParOf" srcId="{9F40DD83-BFD8-4434-B3E4-92A861D4A27C}" destId="{492BA98D-F2E2-41F1-A53A-C35CF36A26E7}" srcOrd="0" destOrd="0" presId="urn:microsoft.com/office/officeart/2005/8/layout/hierarchy2"/>
    <dgm:cxn modelId="{53697898-3372-452C-8841-65BE150A943D}" type="presParOf" srcId="{9F40DD83-BFD8-4434-B3E4-92A861D4A27C}" destId="{E3BAABD3-2BF5-4F8B-AE0A-3E6596CED786}" srcOrd="1" destOrd="0" presId="urn:microsoft.com/office/officeart/2005/8/layout/hierarchy2"/>
    <dgm:cxn modelId="{5354FC27-0419-445B-90EF-013AAC5EF062}" type="presParOf" srcId="{E3BAABD3-2BF5-4F8B-AE0A-3E6596CED786}" destId="{9AE12ABB-2885-40B1-BC22-318797F35135}" srcOrd="0" destOrd="0" presId="urn:microsoft.com/office/officeart/2005/8/layout/hierarchy2"/>
    <dgm:cxn modelId="{7AA49DE0-2829-4725-BD6F-7E0E117B872A}" type="presParOf" srcId="{9AE12ABB-2885-40B1-BC22-318797F35135}" destId="{B9DC6A3A-DA34-4FED-A608-BB970BC16082}" srcOrd="0" destOrd="0" presId="urn:microsoft.com/office/officeart/2005/8/layout/hierarchy2"/>
    <dgm:cxn modelId="{48121914-772F-41F7-96BE-AD2CD8144753}" type="presParOf" srcId="{E3BAABD3-2BF5-4F8B-AE0A-3E6596CED786}" destId="{2E36D8F5-AA13-43B8-9683-84298C845EA8}" srcOrd="1" destOrd="0" presId="urn:microsoft.com/office/officeart/2005/8/layout/hierarchy2"/>
    <dgm:cxn modelId="{F1194751-6C9C-4D0F-A152-82D3C9D29DA1}" type="presParOf" srcId="{2E36D8F5-AA13-43B8-9683-84298C845EA8}" destId="{C97064C8-04E5-4E9E-A101-368C359D3D3F}" srcOrd="0" destOrd="0" presId="urn:microsoft.com/office/officeart/2005/8/layout/hierarchy2"/>
    <dgm:cxn modelId="{2DE35366-9F31-4C87-BF3D-1735B22BFE79}" type="presParOf" srcId="{2E36D8F5-AA13-43B8-9683-84298C845EA8}" destId="{0A854ACE-F1E3-46A3-9F3A-E2169061402F}" srcOrd="1" destOrd="0" presId="urn:microsoft.com/office/officeart/2005/8/layout/hierarchy2"/>
    <dgm:cxn modelId="{B115E7AE-0B72-4980-9EAD-73D275C33EB4}" type="presParOf" srcId="{E3BAABD3-2BF5-4F8B-AE0A-3E6596CED786}" destId="{73217BDF-5171-47C0-9D8C-4DABE9A3BDB4}" srcOrd="2" destOrd="0" presId="urn:microsoft.com/office/officeart/2005/8/layout/hierarchy2"/>
    <dgm:cxn modelId="{F62FF8BC-78D0-4097-A532-BFFEE026D2F4}" type="presParOf" srcId="{73217BDF-5171-47C0-9D8C-4DABE9A3BDB4}" destId="{1E2AFE98-8733-4311-91A0-0EBF21BC00F6}" srcOrd="0" destOrd="0" presId="urn:microsoft.com/office/officeart/2005/8/layout/hierarchy2"/>
    <dgm:cxn modelId="{78F00290-EE9B-44F0-AFF0-A2C52D712EF5}" type="presParOf" srcId="{E3BAABD3-2BF5-4F8B-AE0A-3E6596CED786}" destId="{B9335EDC-9D3A-4BDD-828E-C120C9DE1382}" srcOrd="3" destOrd="0" presId="urn:microsoft.com/office/officeart/2005/8/layout/hierarchy2"/>
    <dgm:cxn modelId="{FAD83CB4-9D81-4389-9F29-7D009EB28249}" type="presParOf" srcId="{B9335EDC-9D3A-4BDD-828E-C120C9DE1382}" destId="{9AFF25A7-F2F9-4D10-9734-7FB8AA4D4DF0}" srcOrd="0" destOrd="0" presId="urn:microsoft.com/office/officeart/2005/8/layout/hierarchy2"/>
    <dgm:cxn modelId="{4098DD07-BDD3-4DE5-BF60-8806E399CC65}" type="presParOf" srcId="{B9335EDC-9D3A-4BDD-828E-C120C9DE1382}" destId="{257D7F45-F669-451F-AF93-4AB6FBA467AF}"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A5B56C-B99F-43BE-A83D-FD3046FB21AF}">
      <dsp:nvSpPr>
        <dsp:cNvPr id="0" name=""/>
        <dsp:cNvSpPr/>
      </dsp:nvSpPr>
      <dsp:spPr>
        <a:xfrm>
          <a:off x="4166360" y="3011"/>
          <a:ext cx="1113609" cy="647939"/>
        </a:xfrm>
        <a:prstGeom prst="roundRect">
          <a:avLst/>
        </a:prstGeom>
        <a:solidFill>
          <a:schemeClr val="accent6">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1">
            <a:lnSpc>
              <a:spcPct val="90000"/>
            </a:lnSpc>
            <a:spcBef>
              <a:spcPct val="0"/>
            </a:spcBef>
            <a:spcAft>
              <a:spcPct val="35000"/>
            </a:spcAft>
          </a:pPr>
          <a:r>
            <a:rPr lang="ar-SA" sz="2400" kern="1200" dirty="0" smtClean="0">
              <a:solidFill>
                <a:schemeClr val="tx1"/>
              </a:solidFill>
            </a:rPr>
            <a:t>الوضوح</a:t>
          </a:r>
          <a:endParaRPr lang="ar-SA" sz="2400" kern="1200" dirty="0">
            <a:solidFill>
              <a:schemeClr val="tx1"/>
            </a:solidFill>
          </a:endParaRPr>
        </a:p>
      </dsp:txBody>
      <dsp:txXfrm>
        <a:off x="4197990" y="34641"/>
        <a:ext cx="1050349" cy="584679"/>
      </dsp:txXfrm>
    </dsp:sp>
    <dsp:sp modelId="{E304CB40-7FAE-4568-ADF9-FDC6A44A2E82}">
      <dsp:nvSpPr>
        <dsp:cNvPr id="0" name=""/>
        <dsp:cNvSpPr/>
      </dsp:nvSpPr>
      <dsp:spPr>
        <a:xfrm>
          <a:off x="2795442" y="384635"/>
          <a:ext cx="4498121" cy="4498121"/>
        </a:xfrm>
        <a:custGeom>
          <a:avLst/>
          <a:gdLst/>
          <a:ahLst/>
          <a:cxnLst/>
          <a:rect l="0" t="0" r="0" b="0"/>
          <a:pathLst>
            <a:path>
              <a:moveTo>
                <a:pt x="2491230" y="13075"/>
              </a:moveTo>
              <a:arcTo wR="2249060" hR="2249060" stAng="16570881" swAng="1013572"/>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ADDE687A-72A6-4B12-917B-8B5D1DD554DB}">
      <dsp:nvSpPr>
        <dsp:cNvPr id="0" name=""/>
        <dsp:cNvSpPr/>
      </dsp:nvSpPr>
      <dsp:spPr>
        <a:xfrm>
          <a:off x="5501531" y="567216"/>
          <a:ext cx="1704131" cy="647939"/>
        </a:xfrm>
        <a:prstGeom prst="roundRect">
          <a:avLst/>
        </a:prstGeom>
        <a:solidFill>
          <a:schemeClr val="accent6">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1">
            <a:lnSpc>
              <a:spcPct val="90000"/>
            </a:lnSpc>
            <a:spcBef>
              <a:spcPct val="0"/>
            </a:spcBef>
            <a:spcAft>
              <a:spcPct val="35000"/>
            </a:spcAft>
          </a:pPr>
          <a:r>
            <a:rPr lang="ar-SA" sz="2400" kern="1200" dirty="0" smtClean="0">
              <a:solidFill>
                <a:schemeClr val="tx1"/>
              </a:solidFill>
            </a:rPr>
            <a:t>الدقة</a:t>
          </a:r>
          <a:endParaRPr lang="ar-SA" sz="2400" kern="1200" dirty="0">
            <a:solidFill>
              <a:schemeClr val="tx1"/>
            </a:solidFill>
          </a:endParaRPr>
        </a:p>
      </dsp:txBody>
      <dsp:txXfrm>
        <a:off x="5533161" y="598846"/>
        <a:ext cx="1640871" cy="584679"/>
      </dsp:txXfrm>
    </dsp:sp>
    <dsp:sp modelId="{211BEF21-8611-4A2F-B118-0B1A6595D424}">
      <dsp:nvSpPr>
        <dsp:cNvPr id="0" name=""/>
        <dsp:cNvSpPr/>
      </dsp:nvSpPr>
      <dsp:spPr>
        <a:xfrm>
          <a:off x="2294295" y="-200642"/>
          <a:ext cx="4498121" cy="4498121"/>
        </a:xfrm>
        <a:custGeom>
          <a:avLst/>
          <a:gdLst/>
          <a:ahLst/>
          <a:cxnLst/>
          <a:rect l="0" t="0" r="0" b="0"/>
          <a:pathLst>
            <a:path>
              <a:moveTo>
                <a:pt x="4340714" y="1422464"/>
              </a:moveTo>
              <a:arcTo wR="2249060" hR="2249060" stAng="20306199" swAng="1079083"/>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73AC9AD5-ABFE-4A9E-852B-DEA1BE07E267}">
      <dsp:nvSpPr>
        <dsp:cNvPr id="0" name=""/>
        <dsp:cNvSpPr/>
      </dsp:nvSpPr>
      <dsp:spPr>
        <a:xfrm>
          <a:off x="6071018" y="1915195"/>
          <a:ext cx="1588549" cy="647939"/>
        </a:xfrm>
        <a:prstGeom prst="roundRect">
          <a:avLst/>
        </a:prstGeom>
        <a:solidFill>
          <a:schemeClr val="accent6">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1">
            <a:lnSpc>
              <a:spcPct val="90000"/>
            </a:lnSpc>
            <a:spcBef>
              <a:spcPct val="0"/>
            </a:spcBef>
            <a:spcAft>
              <a:spcPct val="35000"/>
            </a:spcAft>
          </a:pPr>
          <a:r>
            <a:rPr lang="ar-SA" sz="2400" kern="1200" dirty="0" smtClean="0">
              <a:solidFill>
                <a:schemeClr val="tx1"/>
              </a:solidFill>
            </a:rPr>
            <a:t>التحديد</a:t>
          </a:r>
          <a:endParaRPr lang="ar-SA" sz="2400" kern="1200" dirty="0">
            <a:solidFill>
              <a:schemeClr val="tx1"/>
            </a:solidFill>
          </a:endParaRPr>
        </a:p>
      </dsp:txBody>
      <dsp:txXfrm>
        <a:off x="6102648" y="1946825"/>
        <a:ext cx="1525289" cy="584679"/>
      </dsp:txXfrm>
    </dsp:sp>
    <dsp:sp modelId="{476E9C03-F6DF-4950-B9B9-A74751DAD7AC}">
      <dsp:nvSpPr>
        <dsp:cNvPr id="0" name=""/>
        <dsp:cNvSpPr/>
      </dsp:nvSpPr>
      <dsp:spPr>
        <a:xfrm>
          <a:off x="2395397" y="220734"/>
          <a:ext cx="4498121" cy="4498121"/>
        </a:xfrm>
        <a:custGeom>
          <a:avLst/>
          <a:gdLst/>
          <a:ahLst/>
          <a:cxnLst/>
          <a:rect l="0" t="0" r="0" b="0"/>
          <a:pathLst>
            <a:path>
              <a:moveTo>
                <a:pt x="4495886" y="2349303"/>
              </a:moveTo>
              <a:arcTo wR="2249060" hR="2249060" stAng="153275" swAng="1039222"/>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B8E8984C-95E7-4111-9094-9FF655EEDE42}">
      <dsp:nvSpPr>
        <dsp:cNvPr id="0" name=""/>
        <dsp:cNvSpPr/>
      </dsp:nvSpPr>
      <dsp:spPr>
        <a:xfrm>
          <a:off x="5728502" y="3240899"/>
          <a:ext cx="1784874" cy="647939"/>
        </a:xfrm>
        <a:prstGeom prst="roundRect">
          <a:avLst/>
        </a:prstGeom>
        <a:solidFill>
          <a:schemeClr val="accent6">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1">
            <a:lnSpc>
              <a:spcPct val="90000"/>
            </a:lnSpc>
            <a:spcBef>
              <a:spcPct val="0"/>
            </a:spcBef>
            <a:spcAft>
              <a:spcPct val="35000"/>
            </a:spcAft>
          </a:pPr>
          <a:r>
            <a:rPr lang="ar-SA" sz="2400" kern="1200" dirty="0" smtClean="0">
              <a:solidFill>
                <a:schemeClr val="tx1"/>
              </a:solidFill>
            </a:rPr>
            <a:t>الصلة</a:t>
          </a:r>
          <a:endParaRPr lang="ar-SA" sz="2400" kern="1200" dirty="0">
            <a:solidFill>
              <a:schemeClr val="tx1"/>
            </a:solidFill>
          </a:endParaRPr>
        </a:p>
      </dsp:txBody>
      <dsp:txXfrm>
        <a:off x="5760132" y="3272529"/>
        <a:ext cx="1721614" cy="584679"/>
      </dsp:txXfrm>
    </dsp:sp>
    <dsp:sp modelId="{584DF4DF-532B-4D55-A139-AB04ED99F9F1}">
      <dsp:nvSpPr>
        <dsp:cNvPr id="0" name=""/>
        <dsp:cNvSpPr/>
      </dsp:nvSpPr>
      <dsp:spPr>
        <a:xfrm>
          <a:off x="2576382" y="46790"/>
          <a:ext cx="4498121" cy="4498121"/>
        </a:xfrm>
        <a:custGeom>
          <a:avLst/>
          <a:gdLst/>
          <a:ahLst/>
          <a:cxnLst/>
          <a:rect l="0" t="0" r="0" b="0"/>
          <a:pathLst>
            <a:path>
              <a:moveTo>
                <a:pt x="3831716" y="3847020"/>
              </a:moveTo>
              <a:arcTo wR="2249060" hR="2249060" stAng="2716542" swAng="1061379"/>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08981064-B447-4729-95EB-269C3DE3BA18}">
      <dsp:nvSpPr>
        <dsp:cNvPr id="0" name=""/>
        <dsp:cNvSpPr/>
      </dsp:nvSpPr>
      <dsp:spPr>
        <a:xfrm>
          <a:off x="3794836" y="4302358"/>
          <a:ext cx="2185191" cy="647939"/>
        </a:xfrm>
        <a:prstGeom prst="roundRect">
          <a:avLst/>
        </a:prstGeom>
        <a:solidFill>
          <a:schemeClr val="accent6">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1">
            <a:lnSpc>
              <a:spcPct val="90000"/>
            </a:lnSpc>
            <a:spcBef>
              <a:spcPct val="0"/>
            </a:spcBef>
            <a:spcAft>
              <a:spcPct val="35000"/>
            </a:spcAft>
          </a:pPr>
          <a:r>
            <a:rPr lang="ar-SA" sz="2400" kern="1200" dirty="0" smtClean="0">
              <a:solidFill>
                <a:schemeClr val="tx1"/>
              </a:solidFill>
            </a:rPr>
            <a:t>الصحة المنطقية</a:t>
          </a:r>
          <a:endParaRPr lang="ar-SA" sz="2400" kern="1200" dirty="0">
            <a:solidFill>
              <a:schemeClr val="tx1"/>
            </a:solidFill>
          </a:endParaRPr>
        </a:p>
      </dsp:txBody>
      <dsp:txXfrm>
        <a:off x="3826466" y="4333988"/>
        <a:ext cx="2121931" cy="584679"/>
      </dsp:txXfrm>
    </dsp:sp>
    <dsp:sp modelId="{72F4E96F-38D1-4EA0-84EF-1D2F5DF88E94}">
      <dsp:nvSpPr>
        <dsp:cNvPr id="0" name=""/>
        <dsp:cNvSpPr/>
      </dsp:nvSpPr>
      <dsp:spPr>
        <a:xfrm>
          <a:off x="2364657" y="67742"/>
          <a:ext cx="4498121" cy="4498121"/>
        </a:xfrm>
        <a:custGeom>
          <a:avLst/>
          <a:gdLst/>
          <a:ahLst/>
          <a:cxnLst/>
          <a:rect l="0" t="0" r="0" b="0"/>
          <a:pathLst>
            <a:path>
              <a:moveTo>
                <a:pt x="1420339" y="4339873"/>
              </a:moveTo>
              <a:arcTo wR="2249060" hR="2249060" stAng="6697293" swAng="1599235"/>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0CD95DA1-18EA-4E0E-AD0A-B964821C5ADA}">
      <dsp:nvSpPr>
        <dsp:cNvPr id="0" name=""/>
        <dsp:cNvSpPr/>
      </dsp:nvSpPr>
      <dsp:spPr>
        <a:xfrm>
          <a:off x="1777027" y="3157817"/>
          <a:ext cx="1935475" cy="647939"/>
        </a:xfrm>
        <a:prstGeom prst="roundRect">
          <a:avLst/>
        </a:prstGeom>
        <a:solidFill>
          <a:schemeClr val="accent6">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1">
            <a:lnSpc>
              <a:spcPct val="90000"/>
            </a:lnSpc>
            <a:spcBef>
              <a:spcPct val="0"/>
            </a:spcBef>
            <a:spcAft>
              <a:spcPct val="35000"/>
            </a:spcAft>
          </a:pPr>
          <a:r>
            <a:rPr lang="ar-SA" sz="2400" kern="1200" dirty="0" smtClean="0">
              <a:solidFill>
                <a:schemeClr val="tx1"/>
              </a:solidFill>
            </a:rPr>
            <a:t>الثبات</a:t>
          </a:r>
          <a:endParaRPr lang="ar-SA" sz="2400" kern="1200" dirty="0">
            <a:solidFill>
              <a:schemeClr val="tx1"/>
            </a:solidFill>
          </a:endParaRPr>
        </a:p>
      </dsp:txBody>
      <dsp:txXfrm>
        <a:off x="1808657" y="3189447"/>
        <a:ext cx="1872215" cy="584679"/>
      </dsp:txXfrm>
    </dsp:sp>
    <dsp:sp modelId="{E09092D8-33B0-4C2E-A947-31AF05B0597B}">
      <dsp:nvSpPr>
        <dsp:cNvPr id="0" name=""/>
        <dsp:cNvSpPr/>
      </dsp:nvSpPr>
      <dsp:spPr>
        <a:xfrm>
          <a:off x="2542333" y="299219"/>
          <a:ext cx="4498121" cy="4498121"/>
        </a:xfrm>
        <a:custGeom>
          <a:avLst/>
          <a:gdLst/>
          <a:ahLst/>
          <a:cxnLst/>
          <a:rect l="0" t="0" r="0" b="0"/>
          <a:pathLst>
            <a:path>
              <a:moveTo>
                <a:pt x="82881" y="2853991"/>
              </a:moveTo>
              <a:arcTo wR="2249060" hR="2249060" stAng="9863819" swAng="718005"/>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7DC5996D-B33C-4973-825B-A27D00614B28}">
      <dsp:nvSpPr>
        <dsp:cNvPr id="0" name=""/>
        <dsp:cNvSpPr/>
      </dsp:nvSpPr>
      <dsp:spPr>
        <a:xfrm>
          <a:off x="1842323" y="2038205"/>
          <a:ext cx="1423952" cy="647939"/>
        </a:xfrm>
        <a:prstGeom prst="roundRect">
          <a:avLst/>
        </a:prstGeom>
        <a:solidFill>
          <a:schemeClr val="accent6">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1">
            <a:lnSpc>
              <a:spcPct val="90000"/>
            </a:lnSpc>
            <a:spcBef>
              <a:spcPct val="0"/>
            </a:spcBef>
            <a:spcAft>
              <a:spcPct val="35000"/>
            </a:spcAft>
          </a:pPr>
          <a:r>
            <a:rPr lang="ar-SA" sz="2400" kern="1200" dirty="0" smtClean="0">
              <a:solidFill>
                <a:schemeClr val="tx1"/>
              </a:solidFill>
            </a:rPr>
            <a:t>العدالة</a:t>
          </a:r>
          <a:endParaRPr lang="en-US" sz="2400" kern="1200" dirty="0">
            <a:solidFill>
              <a:schemeClr val="tx1"/>
            </a:solidFill>
          </a:endParaRPr>
        </a:p>
      </dsp:txBody>
      <dsp:txXfrm>
        <a:off x="1873953" y="2069835"/>
        <a:ext cx="1360692" cy="584679"/>
      </dsp:txXfrm>
    </dsp:sp>
    <dsp:sp modelId="{376EE040-1CE1-4DE1-A306-E93C68C1CED2}">
      <dsp:nvSpPr>
        <dsp:cNvPr id="0" name=""/>
        <dsp:cNvSpPr/>
      </dsp:nvSpPr>
      <dsp:spPr>
        <a:xfrm>
          <a:off x="2575600" y="187654"/>
          <a:ext cx="4498121" cy="4498121"/>
        </a:xfrm>
        <a:custGeom>
          <a:avLst/>
          <a:gdLst/>
          <a:ahLst/>
          <a:cxnLst/>
          <a:rect l="0" t="0" r="0" b="0"/>
          <a:pathLst>
            <a:path>
              <a:moveTo>
                <a:pt x="36668" y="1844593"/>
              </a:moveTo>
              <a:arcTo wR="2249060" hR="2249060" stAng="11421621" swAng="909842"/>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ADEB4904-3715-4E9E-A245-72E9A219561B}">
      <dsp:nvSpPr>
        <dsp:cNvPr id="0" name=""/>
        <dsp:cNvSpPr/>
      </dsp:nvSpPr>
      <dsp:spPr>
        <a:xfrm>
          <a:off x="1866222" y="814205"/>
          <a:ext cx="2319395" cy="647939"/>
        </a:xfrm>
        <a:prstGeom prst="roundRect">
          <a:avLst/>
        </a:prstGeom>
        <a:solidFill>
          <a:schemeClr val="accent6">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1">
            <a:lnSpc>
              <a:spcPct val="90000"/>
            </a:lnSpc>
            <a:spcBef>
              <a:spcPct val="0"/>
            </a:spcBef>
            <a:spcAft>
              <a:spcPct val="35000"/>
            </a:spcAft>
          </a:pPr>
          <a:r>
            <a:rPr lang="ar-SA" sz="2400" kern="1200" dirty="0" smtClean="0">
              <a:solidFill>
                <a:schemeClr val="tx1"/>
              </a:solidFill>
            </a:rPr>
            <a:t>الاكتمال</a:t>
          </a:r>
          <a:endParaRPr lang="en-US" sz="2400" kern="1200" dirty="0">
            <a:solidFill>
              <a:schemeClr val="tx1"/>
            </a:solidFill>
          </a:endParaRPr>
        </a:p>
      </dsp:txBody>
      <dsp:txXfrm>
        <a:off x="1897852" y="845835"/>
        <a:ext cx="2256135" cy="584679"/>
      </dsp:txXfrm>
    </dsp:sp>
    <dsp:sp modelId="{3D43CA48-7AB6-4D6D-B554-2EA04EC2FC17}">
      <dsp:nvSpPr>
        <dsp:cNvPr id="0" name=""/>
        <dsp:cNvSpPr/>
      </dsp:nvSpPr>
      <dsp:spPr>
        <a:xfrm>
          <a:off x="2534375" y="310686"/>
          <a:ext cx="4498121" cy="4498121"/>
        </a:xfrm>
        <a:custGeom>
          <a:avLst/>
          <a:gdLst/>
          <a:ahLst/>
          <a:cxnLst/>
          <a:rect l="0" t="0" r="0" b="0"/>
          <a:pathLst>
            <a:path>
              <a:moveTo>
                <a:pt x="837858" y="497837"/>
              </a:moveTo>
              <a:arcTo wR="2249060" hR="2249060" stAng="13868209" swAng="1362514"/>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26CE8E-6A29-4749-8424-D1998CAD6216}">
      <dsp:nvSpPr>
        <dsp:cNvPr id="0" name=""/>
        <dsp:cNvSpPr/>
      </dsp:nvSpPr>
      <dsp:spPr>
        <a:xfrm>
          <a:off x="2190556" y="1793608"/>
          <a:ext cx="2202567" cy="1097350"/>
        </a:xfrm>
        <a:custGeom>
          <a:avLst/>
          <a:gdLst/>
          <a:ahLst/>
          <a:cxnLst/>
          <a:rect l="0" t="0" r="0" b="0"/>
          <a:pathLst>
            <a:path>
              <a:moveTo>
                <a:pt x="0" y="0"/>
              </a:moveTo>
              <a:lnTo>
                <a:pt x="1101283" y="0"/>
              </a:lnTo>
              <a:lnTo>
                <a:pt x="1101283" y="1097350"/>
              </a:lnTo>
              <a:lnTo>
                <a:pt x="2202567" y="109735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066800" rtl="1">
            <a:lnSpc>
              <a:spcPct val="90000"/>
            </a:lnSpc>
            <a:spcBef>
              <a:spcPct val="0"/>
            </a:spcBef>
            <a:spcAft>
              <a:spcPct val="35000"/>
            </a:spcAft>
          </a:pPr>
          <a:endParaRPr lang="ar-SA" sz="2400" kern="1200">
            <a:solidFill>
              <a:schemeClr val="tx1"/>
            </a:solidFill>
          </a:endParaRPr>
        </a:p>
      </dsp:txBody>
      <dsp:txXfrm>
        <a:off x="3230320" y="2280764"/>
        <a:ext cx="123039" cy="123039"/>
      </dsp:txXfrm>
    </dsp:sp>
    <dsp:sp modelId="{73547B13-65CC-4DAE-98CA-FB0339839E3E}">
      <dsp:nvSpPr>
        <dsp:cNvPr id="0" name=""/>
        <dsp:cNvSpPr/>
      </dsp:nvSpPr>
      <dsp:spPr>
        <a:xfrm>
          <a:off x="2190556" y="1747888"/>
          <a:ext cx="2227671" cy="91440"/>
        </a:xfrm>
        <a:custGeom>
          <a:avLst/>
          <a:gdLst/>
          <a:ahLst/>
          <a:cxnLst/>
          <a:rect l="0" t="0" r="0" b="0"/>
          <a:pathLst>
            <a:path>
              <a:moveTo>
                <a:pt x="0" y="45720"/>
              </a:moveTo>
              <a:lnTo>
                <a:pt x="1113835" y="45720"/>
              </a:lnTo>
              <a:lnTo>
                <a:pt x="1113835" y="53565"/>
              </a:lnTo>
              <a:lnTo>
                <a:pt x="2227671" y="5356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066800" rtl="1">
            <a:lnSpc>
              <a:spcPct val="90000"/>
            </a:lnSpc>
            <a:spcBef>
              <a:spcPct val="0"/>
            </a:spcBef>
            <a:spcAft>
              <a:spcPct val="35000"/>
            </a:spcAft>
          </a:pPr>
          <a:endParaRPr lang="ar-SA" sz="2400" kern="1200">
            <a:solidFill>
              <a:schemeClr val="tx1"/>
            </a:solidFill>
          </a:endParaRPr>
        </a:p>
      </dsp:txBody>
      <dsp:txXfrm>
        <a:off x="3248699" y="1737916"/>
        <a:ext cx="111384" cy="111384"/>
      </dsp:txXfrm>
    </dsp:sp>
    <dsp:sp modelId="{B066C0BD-A026-4CC1-A957-AC9BCE114F53}">
      <dsp:nvSpPr>
        <dsp:cNvPr id="0" name=""/>
        <dsp:cNvSpPr/>
      </dsp:nvSpPr>
      <dsp:spPr>
        <a:xfrm>
          <a:off x="2190556" y="458568"/>
          <a:ext cx="2209266" cy="1335040"/>
        </a:xfrm>
        <a:custGeom>
          <a:avLst/>
          <a:gdLst/>
          <a:ahLst/>
          <a:cxnLst/>
          <a:rect l="0" t="0" r="0" b="0"/>
          <a:pathLst>
            <a:path>
              <a:moveTo>
                <a:pt x="0" y="1335040"/>
              </a:moveTo>
              <a:lnTo>
                <a:pt x="1104633" y="1335040"/>
              </a:lnTo>
              <a:lnTo>
                <a:pt x="1104633" y="0"/>
              </a:lnTo>
              <a:lnTo>
                <a:pt x="2209266"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066800" rtl="1">
            <a:lnSpc>
              <a:spcPct val="90000"/>
            </a:lnSpc>
            <a:spcBef>
              <a:spcPct val="0"/>
            </a:spcBef>
            <a:spcAft>
              <a:spcPct val="35000"/>
            </a:spcAft>
          </a:pPr>
          <a:endParaRPr lang="ar-SA" sz="2400" kern="1200">
            <a:solidFill>
              <a:schemeClr val="tx1"/>
            </a:solidFill>
          </a:endParaRPr>
        </a:p>
      </dsp:txBody>
      <dsp:txXfrm>
        <a:off x="3230656" y="1061555"/>
        <a:ext cx="129065" cy="129065"/>
      </dsp:txXfrm>
    </dsp:sp>
    <dsp:sp modelId="{305D8115-702F-434F-954D-AE8F5C7649C5}">
      <dsp:nvSpPr>
        <dsp:cNvPr id="0" name=""/>
        <dsp:cNvSpPr/>
      </dsp:nvSpPr>
      <dsp:spPr>
        <a:xfrm>
          <a:off x="79704" y="1058783"/>
          <a:ext cx="2752051" cy="1469651"/>
        </a:xfrm>
        <a:prstGeom prst="rect">
          <a:avLst/>
        </a:prstGeom>
        <a:solidFill>
          <a:schemeClr val="accent4">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rtl="1">
            <a:lnSpc>
              <a:spcPct val="90000"/>
            </a:lnSpc>
            <a:spcBef>
              <a:spcPct val="0"/>
            </a:spcBef>
            <a:spcAft>
              <a:spcPct val="35000"/>
            </a:spcAft>
          </a:pPr>
          <a:r>
            <a:rPr lang="ar-SA" sz="2400" b="1" kern="1200" dirty="0" smtClean="0">
              <a:solidFill>
                <a:schemeClr val="tx1"/>
              </a:solidFill>
            </a:rPr>
            <a:t>يفشل الناس في التعبير عن انفسهم بوضوح </a:t>
          </a:r>
          <a:r>
            <a:rPr lang="ar-SA" sz="2400" b="1" kern="1200" dirty="0" err="1" smtClean="0">
              <a:solidFill>
                <a:schemeClr val="tx1"/>
              </a:solidFill>
            </a:rPr>
            <a:t>لاسباب</a:t>
          </a:r>
          <a:r>
            <a:rPr lang="ar-SA" sz="2400" b="1" kern="1200" dirty="0" smtClean="0">
              <a:solidFill>
                <a:schemeClr val="tx1"/>
              </a:solidFill>
            </a:rPr>
            <a:t> منها</a:t>
          </a:r>
          <a:endParaRPr lang="ar-SA" sz="2400" b="1" kern="1200" dirty="0">
            <a:solidFill>
              <a:schemeClr val="tx1"/>
            </a:solidFill>
          </a:endParaRPr>
        </a:p>
      </dsp:txBody>
      <dsp:txXfrm>
        <a:off x="79704" y="1058783"/>
        <a:ext cx="2752051" cy="1469651"/>
      </dsp:txXfrm>
    </dsp:sp>
    <dsp:sp modelId="{4D9DCC6A-FA8F-48D7-921D-E8F01AC268F6}">
      <dsp:nvSpPr>
        <dsp:cNvPr id="0" name=""/>
        <dsp:cNvSpPr/>
      </dsp:nvSpPr>
      <dsp:spPr>
        <a:xfrm>
          <a:off x="4399822" y="89894"/>
          <a:ext cx="3545229" cy="737347"/>
        </a:xfrm>
        <a:prstGeom prst="rect">
          <a:avLst/>
        </a:prstGeom>
        <a:solidFill>
          <a:schemeClr val="accent4">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rtl="1">
            <a:lnSpc>
              <a:spcPct val="90000"/>
            </a:lnSpc>
            <a:spcBef>
              <a:spcPct val="0"/>
            </a:spcBef>
            <a:spcAft>
              <a:spcPct val="35000"/>
            </a:spcAft>
          </a:pPr>
          <a:r>
            <a:rPr lang="ar-SA" sz="2400" b="1" kern="1200" dirty="0" smtClean="0">
              <a:solidFill>
                <a:schemeClr val="tx1"/>
              </a:solidFill>
            </a:rPr>
            <a:t>الكسل وعدم المبالاة</a:t>
          </a:r>
          <a:endParaRPr lang="ar-SA" sz="2400" b="1" kern="1200" dirty="0">
            <a:solidFill>
              <a:schemeClr val="tx1"/>
            </a:solidFill>
          </a:endParaRPr>
        </a:p>
      </dsp:txBody>
      <dsp:txXfrm>
        <a:off x="4399822" y="89894"/>
        <a:ext cx="3545229" cy="737347"/>
      </dsp:txXfrm>
    </dsp:sp>
    <dsp:sp modelId="{0A4F5FDB-4278-455E-98B8-E17EDC4CB484}">
      <dsp:nvSpPr>
        <dsp:cNvPr id="0" name=""/>
        <dsp:cNvSpPr/>
      </dsp:nvSpPr>
      <dsp:spPr>
        <a:xfrm>
          <a:off x="4418227" y="1432781"/>
          <a:ext cx="2979107" cy="737347"/>
        </a:xfrm>
        <a:prstGeom prst="rect">
          <a:avLst/>
        </a:prstGeom>
        <a:solidFill>
          <a:schemeClr val="accent4">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rtl="1">
            <a:lnSpc>
              <a:spcPct val="90000"/>
            </a:lnSpc>
            <a:spcBef>
              <a:spcPct val="0"/>
            </a:spcBef>
            <a:spcAft>
              <a:spcPct val="35000"/>
            </a:spcAft>
          </a:pPr>
          <a:r>
            <a:rPr lang="ar-SA" sz="2400" b="1" kern="1200" dirty="0" smtClean="0">
              <a:solidFill>
                <a:schemeClr val="tx1"/>
              </a:solidFill>
            </a:rPr>
            <a:t>نقص المهارات</a:t>
          </a:r>
          <a:endParaRPr lang="ar-SA" sz="2400" b="1" kern="1200" dirty="0">
            <a:solidFill>
              <a:schemeClr val="tx1"/>
            </a:solidFill>
          </a:endParaRPr>
        </a:p>
      </dsp:txBody>
      <dsp:txXfrm>
        <a:off x="4418227" y="1432781"/>
        <a:ext cx="2979107" cy="737347"/>
      </dsp:txXfrm>
    </dsp:sp>
    <dsp:sp modelId="{A594D944-13F8-4D28-A976-C7ACA4C1EB26}">
      <dsp:nvSpPr>
        <dsp:cNvPr id="0" name=""/>
        <dsp:cNvSpPr/>
      </dsp:nvSpPr>
      <dsp:spPr>
        <a:xfrm>
          <a:off x="4393123" y="2384932"/>
          <a:ext cx="4147169" cy="1012053"/>
        </a:xfrm>
        <a:prstGeom prst="rect">
          <a:avLst/>
        </a:prstGeom>
        <a:solidFill>
          <a:schemeClr val="accent4">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rtl="1">
            <a:lnSpc>
              <a:spcPct val="90000"/>
            </a:lnSpc>
            <a:spcBef>
              <a:spcPct val="0"/>
            </a:spcBef>
            <a:spcAft>
              <a:spcPct val="35000"/>
            </a:spcAft>
          </a:pPr>
          <a:r>
            <a:rPr lang="ar-SA" sz="2400" b="1" kern="1200" dirty="0" smtClean="0">
              <a:solidFill>
                <a:schemeClr val="tx1"/>
              </a:solidFill>
            </a:rPr>
            <a:t>او نتيجة للمحاولة للظهور بمظهر الذكي او المتعلم او صاحب الفهم العميق</a:t>
          </a:r>
          <a:endParaRPr lang="ar-SA" sz="2400" b="1" kern="1200" dirty="0">
            <a:solidFill>
              <a:schemeClr val="tx1"/>
            </a:solidFill>
          </a:endParaRPr>
        </a:p>
      </dsp:txBody>
      <dsp:txXfrm>
        <a:off x="4393123" y="2384932"/>
        <a:ext cx="4147169" cy="101205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2BA98D-F2E2-41F1-A53A-C35CF36A26E7}">
      <dsp:nvSpPr>
        <dsp:cNvPr id="0" name=""/>
        <dsp:cNvSpPr/>
      </dsp:nvSpPr>
      <dsp:spPr>
        <a:xfrm>
          <a:off x="0" y="1241680"/>
          <a:ext cx="3909235" cy="1954617"/>
        </a:xfrm>
        <a:prstGeom prst="roundRect">
          <a:avLst>
            <a:gd name="adj" fmla="val 10000"/>
          </a:avLst>
        </a:prstGeom>
        <a:solidFill>
          <a:schemeClr val="accent6">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1155700" rtl="1">
            <a:lnSpc>
              <a:spcPct val="90000"/>
            </a:lnSpc>
            <a:spcBef>
              <a:spcPct val="0"/>
            </a:spcBef>
            <a:spcAft>
              <a:spcPct val="35000"/>
            </a:spcAft>
          </a:pPr>
          <a:r>
            <a:rPr lang="ar-SA" sz="2600" b="1" kern="1200" dirty="0" smtClean="0">
              <a:solidFill>
                <a:srgbClr val="FF0000"/>
              </a:solidFill>
            </a:rPr>
            <a:t>نوعان من التناقض يجب علينا تجنبهما </a:t>
          </a:r>
          <a:endParaRPr lang="ar-SA" sz="2600" b="1" kern="1200" dirty="0">
            <a:solidFill>
              <a:srgbClr val="FF0000"/>
            </a:solidFill>
          </a:endParaRPr>
        </a:p>
      </dsp:txBody>
      <dsp:txXfrm>
        <a:off x="57249" y="1298929"/>
        <a:ext cx="3794737" cy="1840119"/>
      </dsp:txXfrm>
    </dsp:sp>
    <dsp:sp modelId="{9AE12ABB-2885-40B1-BC22-318797F35135}">
      <dsp:nvSpPr>
        <dsp:cNvPr id="0" name=""/>
        <dsp:cNvSpPr/>
      </dsp:nvSpPr>
      <dsp:spPr>
        <a:xfrm rot="19713240">
          <a:off x="3774351" y="1700225"/>
          <a:ext cx="1836804" cy="79277"/>
        </a:xfrm>
        <a:custGeom>
          <a:avLst/>
          <a:gdLst/>
          <a:ahLst/>
          <a:cxnLst/>
          <a:rect l="0" t="0" r="0" b="0"/>
          <a:pathLst>
            <a:path>
              <a:moveTo>
                <a:pt x="0" y="39638"/>
              </a:moveTo>
              <a:lnTo>
                <a:pt x="1836804" y="3963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155700" rtl="1">
            <a:lnSpc>
              <a:spcPct val="90000"/>
            </a:lnSpc>
            <a:spcBef>
              <a:spcPct val="0"/>
            </a:spcBef>
            <a:spcAft>
              <a:spcPct val="35000"/>
            </a:spcAft>
          </a:pPr>
          <a:endParaRPr lang="ar-SA" sz="2600" b="1" kern="1200">
            <a:solidFill>
              <a:schemeClr val="tx1"/>
            </a:solidFill>
          </a:endParaRPr>
        </a:p>
      </dsp:txBody>
      <dsp:txXfrm>
        <a:off x="4646833" y="1693943"/>
        <a:ext cx="91840" cy="91840"/>
      </dsp:txXfrm>
    </dsp:sp>
    <dsp:sp modelId="{C97064C8-04E5-4E9E-A101-368C359D3D3F}">
      <dsp:nvSpPr>
        <dsp:cNvPr id="0" name=""/>
        <dsp:cNvSpPr/>
      </dsp:nvSpPr>
      <dsp:spPr>
        <a:xfrm>
          <a:off x="5476272" y="283429"/>
          <a:ext cx="5064727" cy="1954617"/>
        </a:xfrm>
        <a:prstGeom prst="roundRect">
          <a:avLst>
            <a:gd name="adj" fmla="val 10000"/>
          </a:avLst>
        </a:prstGeom>
        <a:solidFill>
          <a:schemeClr val="accent6">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1">
            <a:lnSpc>
              <a:spcPct val="90000"/>
            </a:lnSpc>
            <a:spcBef>
              <a:spcPct val="0"/>
            </a:spcBef>
            <a:spcAft>
              <a:spcPct val="35000"/>
            </a:spcAft>
            <a:buNone/>
          </a:pPr>
          <a:r>
            <a:rPr lang="ar-SA" sz="2000" b="1" u="sng" kern="1200" dirty="0" smtClean="0">
              <a:solidFill>
                <a:srgbClr val="FF0000"/>
              </a:solidFill>
            </a:rPr>
            <a:t>التناقض المنطقي: وهو ان يقول الشخص او يعتقد اشياء متناقضة (اشياء لا يمكن ان تكون كلها صحيحة في نفس الوقت) بشأن مسألة معينة.</a:t>
          </a:r>
        </a:p>
        <a:p>
          <a:pPr lvl="0" algn="ctr" defTabSz="889000" rtl="1">
            <a:lnSpc>
              <a:spcPct val="90000"/>
            </a:lnSpc>
            <a:spcBef>
              <a:spcPct val="0"/>
            </a:spcBef>
            <a:spcAft>
              <a:spcPct val="35000"/>
            </a:spcAft>
            <a:buNone/>
          </a:pPr>
          <a:r>
            <a:rPr lang="ar-SA" sz="2000" b="1" u="sng" kern="1200" dirty="0" smtClean="0">
              <a:solidFill>
                <a:srgbClr val="FF0000"/>
              </a:solidFill>
            </a:rPr>
            <a:t>مثال: غادر الجميع الغرفة . خالد ما زال بداخل الغرفة</a:t>
          </a:r>
          <a:endParaRPr lang="ar-SA" sz="2000" b="1" kern="1200" dirty="0">
            <a:solidFill>
              <a:schemeClr val="tx1"/>
            </a:solidFill>
          </a:endParaRPr>
        </a:p>
      </dsp:txBody>
      <dsp:txXfrm>
        <a:off x="5533521" y="340678"/>
        <a:ext cx="4950229" cy="1840119"/>
      </dsp:txXfrm>
    </dsp:sp>
    <dsp:sp modelId="{73217BDF-5171-47C0-9D8C-4DABE9A3BDB4}">
      <dsp:nvSpPr>
        <dsp:cNvPr id="0" name=""/>
        <dsp:cNvSpPr/>
      </dsp:nvSpPr>
      <dsp:spPr>
        <a:xfrm rot="2135101">
          <a:off x="3728893" y="2741303"/>
          <a:ext cx="1931405" cy="79277"/>
        </a:xfrm>
        <a:custGeom>
          <a:avLst/>
          <a:gdLst/>
          <a:ahLst/>
          <a:cxnLst/>
          <a:rect l="0" t="0" r="0" b="0"/>
          <a:pathLst>
            <a:path>
              <a:moveTo>
                <a:pt x="0" y="39638"/>
              </a:moveTo>
              <a:lnTo>
                <a:pt x="1931405" y="3963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155700" rtl="1">
            <a:lnSpc>
              <a:spcPct val="90000"/>
            </a:lnSpc>
            <a:spcBef>
              <a:spcPct val="0"/>
            </a:spcBef>
            <a:spcAft>
              <a:spcPct val="35000"/>
            </a:spcAft>
          </a:pPr>
          <a:endParaRPr lang="ar-SA" sz="2600" b="1" kern="1200">
            <a:solidFill>
              <a:schemeClr val="tx1"/>
            </a:solidFill>
          </a:endParaRPr>
        </a:p>
      </dsp:txBody>
      <dsp:txXfrm>
        <a:off x="4646310" y="2732656"/>
        <a:ext cx="96570" cy="96570"/>
      </dsp:txXfrm>
    </dsp:sp>
    <dsp:sp modelId="{9AFF25A7-F2F9-4D10-9734-7FB8AA4D4DF0}">
      <dsp:nvSpPr>
        <dsp:cNvPr id="0" name=""/>
        <dsp:cNvSpPr/>
      </dsp:nvSpPr>
      <dsp:spPr>
        <a:xfrm>
          <a:off x="5479956" y="2365585"/>
          <a:ext cx="5034430" cy="1954617"/>
        </a:xfrm>
        <a:prstGeom prst="roundRect">
          <a:avLst>
            <a:gd name="adj" fmla="val 10000"/>
          </a:avLst>
        </a:prstGeom>
        <a:solidFill>
          <a:schemeClr val="accent6">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1">
            <a:lnSpc>
              <a:spcPct val="90000"/>
            </a:lnSpc>
            <a:spcBef>
              <a:spcPct val="0"/>
            </a:spcBef>
            <a:spcAft>
              <a:spcPct val="35000"/>
            </a:spcAft>
            <a:buNone/>
          </a:pPr>
          <a:r>
            <a:rPr lang="ar-SA" sz="2000" b="1" u="sng" kern="1200" dirty="0" smtClean="0">
              <a:solidFill>
                <a:srgbClr val="FF0000"/>
              </a:solidFill>
            </a:rPr>
            <a:t>التناقض العملي وهو ان يقول الشخص </a:t>
          </a:r>
          <a:r>
            <a:rPr lang="ar-SA" sz="2000" b="1" u="sng" kern="1200" dirty="0" err="1" smtClean="0">
              <a:solidFill>
                <a:srgbClr val="FF0000"/>
              </a:solidFill>
            </a:rPr>
            <a:t>شي</a:t>
          </a:r>
          <a:r>
            <a:rPr lang="ar-SA" sz="2000" b="1" u="sng" kern="1200" dirty="0" smtClean="0">
              <a:solidFill>
                <a:srgbClr val="FF0000"/>
              </a:solidFill>
            </a:rPr>
            <a:t> ويفعل شيئا اخر مخالفا </a:t>
          </a:r>
          <a:r>
            <a:rPr lang="ar-SA" sz="2000" b="1" u="sng" kern="1200" dirty="0" err="1" smtClean="0">
              <a:solidFill>
                <a:srgbClr val="FF0000"/>
              </a:solidFill>
            </a:rPr>
            <a:t>لة</a:t>
          </a:r>
          <a:r>
            <a:rPr lang="en-US" sz="2000" b="1" kern="1200" dirty="0" smtClean="0">
              <a:solidFill>
                <a:schemeClr val="tx1"/>
              </a:solidFill>
            </a:rPr>
            <a:t>.</a:t>
          </a:r>
          <a:endParaRPr lang="en-US" sz="2000" b="1" kern="1200" dirty="0">
            <a:solidFill>
              <a:schemeClr val="tx1"/>
            </a:solidFill>
          </a:endParaRPr>
        </a:p>
      </dsp:txBody>
      <dsp:txXfrm>
        <a:off x="5537205" y="2422834"/>
        <a:ext cx="4919932" cy="1840119"/>
      </dsp:txXfrm>
    </dsp:sp>
  </dsp:spTree>
</dsp:drawing>
</file>

<file path=ppt/diagrams/layout1.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2226285499"/>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782191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userDrawn="1">
  <p:cSld name="BLANK">
    <p:spTree>
      <p:nvGrpSpPr>
        <p:cNvPr id="1" name="Shape 17"/>
        <p:cNvGrpSpPr/>
        <p:nvPr/>
      </p:nvGrpSpPr>
      <p:grpSpPr>
        <a:xfrm>
          <a:off x="0" y="0"/>
          <a:ext cx="0" cy="0"/>
          <a:chOff x="0" y="0"/>
          <a:chExt cx="0" cy="0"/>
        </a:xfrm>
      </p:grpSpPr>
      <p:sp>
        <p:nvSpPr>
          <p:cNvPr id="18" name="Google Shape;18;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
        <p:nvSpPr>
          <p:cNvPr id="3" name="Content Placeholder 2">
            <a:extLst>
              <a:ext uri="{FF2B5EF4-FFF2-40B4-BE49-F238E27FC236}">
                <a16:creationId xmlns:a16="http://schemas.microsoft.com/office/drawing/2014/main" xmlns="" id="{62A5B81A-E5FD-FB6F-0526-C67C9B3C2623}"/>
              </a:ext>
            </a:extLst>
          </p:cNvPr>
          <p:cNvSpPr>
            <a:spLocks noGrp="1"/>
          </p:cNvSpPr>
          <p:nvPr>
            <p:ph sz="quarter" idx="13"/>
          </p:nvPr>
        </p:nvSpPr>
        <p:spPr>
          <a:xfrm>
            <a:off x="0" y="88900"/>
            <a:ext cx="914400" cy="914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A2B392F-DDBA-3937-274B-0EDFCACC1C72}"/>
              </a:ext>
            </a:extLst>
          </p:cNvPr>
          <p:cNvSpPr>
            <a:spLocks noGrp="1"/>
          </p:cNvSpPr>
          <p:nvPr>
            <p:ph type="title"/>
          </p:nvPr>
        </p:nvSpPr>
        <p:spPr/>
        <p:txBody>
          <a:bodyPr/>
          <a:lstStyle/>
          <a:p>
            <a:r>
              <a:rPr lang="en-US" dirty="0"/>
              <a:t>Click to edit Master title style</a:t>
            </a:r>
          </a:p>
        </p:txBody>
      </p:sp>
      <p:sp>
        <p:nvSpPr>
          <p:cNvPr id="3" name="Date Placeholder 2">
            <a:extLst>
              <a:ext uri="{FF2B5EF4-FFF2-40B4-BE49-F238E27FC236}">
                <a16:creationId xmlns:a16="http://schemas.microsoft.com/office/drawing/2014/main" xmlns="" id="{F8E8DF1D-E7CA-1155-80D8-A2EF439FCBE0}"/>
              </a:ext>
            </a:extLst>
          </p:cNvPr>
          <p:cNvSpPr>
            <a:spLocks noGrp="1"/>
          </p:cNvSpPr>
          <p:nvPr>
            <p:ph type="dt" idx="10"/>
          </p:nvPr>
        </p:nvSpPr>
        <p:spPr/>
        <p:txBody>
          <a:bodyPr/>
          <a:lstStyle/>
          <a:p>
            <a:endParaRPr lang="en-US"/>
          </a:p>
        </p:txBody>
      </p:sp>
      <p:sp>
        <p:nvSpPr>
          <p:cNvPr id="4" name="Footer Placeholder 3">
            <a:extLst>
              <a:ext uri="{FF2B5EF4-FFF2-40B4-BE49-F238E27FC236}">
                <a16:creationId xmlns:a16="http://schemas.microsoft.com/office/drawing/2014/main" xmlns="" id="{CBC20E99-37D7-6180-CA7D-F260B1504C10}"/>
              </a:ext>
            </a:extLst>
          </p:cNvPr>
          <p:cNvSpPr>
            <a:spLocks noGrp="1"/>
          </p:cNvSpPr>
          <p:nvPr>
            <p:ph type="ftr" idx="11"/>
          </p:nvPr>
        </p:nvSpPr>
        <p:spPr/>
        <p:txBody>
          <a:bodyPr/>
          <a:lstStyle/>
          <a:p>
            <a:endParaRPr lang="en-US"/>
          </a:p>
        </p:txBody>
      </p:sp>
      <p:sp>
        <p:nvSpPr>
          <p:cNvPr id="5" name="Slide Number Placeholder 4">
            <a:extLst>
              <a:ext uri="{FF2B5EF4-FFF2-40B4-BE49-F238E27FC236}">
                <a16:creationId xmlns:a16="http://schemas.microsoft.com/office/drawing/2014/main" xmlns="" id="{098C9B80-534B-3257-4568-C5795B82D30A}"/>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709729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1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1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5"/>
          <p:cNvSpPr>
            <a:spLocks noGrp="1"/>
          </p:cNvSpPr>
          <p:nvPr>
            <p:ph type="pic" idx="2"/>
          </p:nvPr>
        </p:nvSpPr>
        <p:spPr>
          <a:xfrm>
            <a:off x="5183188" y="987425"/>
            <a:ext cx="6172200" cy="4873625"/>
          </a:xfrm>
          <a:prstGeom prst="rect">
            <a:avLst/>
          </a:prstGeom>
          <a:noFill/>
          <a:ln>
            <a:noFill/>
          </a:ln>
        </p:spPr>
      </p:sp>
      <p:sp>
        <p:nvSpPr>
          <p:cNvPr id="64" name="Google Shape;64;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613575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975760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4/29/2025</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49889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4/29/2025</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853224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4/29/2025</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9533326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4/29/2025</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0890038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4/29/2025</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806145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4/29/2025</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245119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4/29/2025</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6276960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4/29/2025</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654080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4/29/2025</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5861591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4/29/2025</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065419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4/29/2025</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8977144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30904581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55412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93853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71076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826897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581132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96057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50" r:id="rId1"/>
    <p:sldLayoutId id="2147483662"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4/29/2025</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512813130"/>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 id="2147483677" r:id="rId14"/>
    <p:sldLayoutId id="2147483678" r:id="rId15"/>
    <p:sldLayoutId id="2147483679" r:id="rId16"/>
    <p:sldLayoutId id="2147483680" r:id="rId17"/>
    <p:sldLayoutId id="2147483681"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4.png"/><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8" Type="http://schemas.openxmlformats.org/officeDocument/2006/relationships/image" Target="../media/image7.jpg"/><Relationship Id="rId3" Type="http://schemas.openxmlformats.org/officeDocument/2006/relationships/image" Target="../media/image5.png"/><Relationship Id="rId7"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30.xml"/><Relationship Id="rId6" Type="http://schemas.openxmlformats.org/officeDocument/2006/relationships/image" Target="../media/image8.svg"/><Relationship Id="rId5" Type="http://schemas.openxmlformats.org/officeDocument/2006/relationships/image" Target="../media/image6.png"/><Relationship Id="rId4" Type="http://schemas.openxmlformats.org/officeDocument/2006/relationships/image" Target="../media/image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Ahmed </a:t>
            </a:r>
            <a:r>
              <a:rPr lang="en-US" sz="2400" dirty="0" err="1">
                <a:solidFill>
                  <a:schemeClr val="bg1"/>
                </a:solidFill>
                <a:latin typeface="Times New Roman" panose="02020603050405020304" pitchFamily="18" charset="0"/>
                <a:cs typeface="Times New Roman" panose="02020603050405020304" pitchFamily="18" charset="0"/>
              </a:rPr>
              <a:t>Alqarni</a:t>
            </a:r>
            <a:r>
              <a:rPr lang="en-US" sz="2400" dirty="0">
                <a:solidFill>
                  <a:schemeClr val="bg1"/>
                </a:solidFill>
                <a:latin typeface="Times New Roman" panose="02020603050405020304" pitchFamily="18" charset="0"/>
                <a:cs typeface="Times New Roman" panose="02020603050405020304" pitchFamily="18" charset="0"/>
              </a:rPr>
              <a:t> </a:t>
            </a: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1108644" y="2424037"/>
            <a:ext cx="4534639"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Critical Thinking </a:t>
            </a: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328545" y="594637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1 </a:t>
            </a:r>
          </a:p>
        </p:txBody>
      </p:sp>
      <p:pic>
        <p:nvPicPr>
          <p:cNvPr id="3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xmlns="" id="{FA59789B-D841-DB76-25B9-1348B202C2B5}"/>
              </a:ext>
            </a:extLst>
          </p:cNvPr>
          <p:cNvSpPr txBox="1"/>
          <p:nvPr/>
        </p:nvSpPr>
        <p:spPr>
          <a:xfrm>
            <a:off x="329269" y="5104240"/>
            <a:ext cx="1265218"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MGM 115</a:t>
            </a:r>
          </a:p>
          <a:p>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9638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r>
              <a:rPr kumimoji="0" lang="en-US" sz="3200" b="0" i="0" u="none" strike="noStrike" kern="0" cap="none" spc="0" normalizeH="0" baseline="0" noProof="0" dirty="0">
                <a:ln>
                  <a:noFill/>
                </a:ln>
                <a:solidFill>
                  <a:srgbClr val="000000"/>
                </a:solidFill>
                <a:effectLst/>
                <a:uLnTx/>
                <a:uFillTx/>
                <a:latin typeface="Arial"/>
                <a:cs typeface="Arial"/>
                <a:sym typeface="Arial"/>
              </a:rPr>
              <a:t>From Critical Thinking, </a:t>
            </a:r>
            <a:r>
              <a:rPr kumimoji="0" lang="en-US" sz="3200" b="0" i="0" u="none" strike="noStrike" kern="0" cap="none" spc="0" normalizeH="0" baseline="0" noProof="0" dirty="0" err="1">
                <a:ln>
                  <a:noFill/>
                </a:ln>
                <a:solidFill>
                  <a:srgbClr val="000000"/>
                </a:solidFill>
                <a:effectLst/>
                <a:uLnTx/>
                <a:uFillTx/>
                <a:latin typeface="Arial"/>
                <a:cs typeface="Arial"/>
                <a:sym typeface="Arial"/>
              </a:rPr>
              <a:t>Bassham</a:t>
            </a:r>
            <a:r>
              <a:rPr kumimoji="0" lang="en-US" sz="3200" b="0" i="0" u="none" strike="noStrike" kern="0" cap="none" spc="0" normalizeH="0" baseline="0" noProof="0" dirty="0">
                <a:ln>
                  <a:noFill/>
                </a:ln>
                <a:solidFill>
                  <a:srgbClr val="000000"/>
                </a:solidFill>
                <a:effectLst/>
                <a:uLnTx/>
                <a:uFillTx/>
                <a:latin typeface="Arial"/>
                <a:cs typeface="Arial"/>
                <a:sym typeface="Arial"/>
              </a:rPr>
              <a:t> and others </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698393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chemeClr val="tx1"/>
                </a:solidFill>
              </a:rPr>
              <a:t>Introduction to critical thinking</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1" y="802093"/>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62000" y="975974"/>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682485" y="-26153"/>
            <a:ext cx="3509515" cy="1656492"/>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499195"/>
            <a:ext cx="10976006" cy="48393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rtl="1">
              <a:lnSpc>
                <a:spcPct val="200000"/>
              </a:lnSpc>
              <a:defRPr/>
            </a:pPr>
            <a:r>
              <a:rPr lang="en-US" sz="2400" dirty="0" smtClean="0">
                <a:solidFill>
                  <a:srgbClr val="000000"/>
                </a:solidFill>
                <a:cs typeface="Arial"/>
              </a:rPr>
              <a:t>1</a:t>
            </a:r>
            <a:r>
              <a:rPr lang="en-US" sz="2400" dirty="0">
                <a:solidFill>
                  <a:srgbClr val="000000"/>
                </a:solidFill>
                <a:cs typeface="Arial"/>
              </a:rPr>
              <a:t>. </a:t>
            </a:r>
            <a:r>
              <a:rPr lang="ar-SA" sz="2400" dirty="0">
                <a:solidFill>
                  <a:srgbClr val="000000"/>
                </a:solidFill>
              </a:rPr>
              <a:t>طبيعة التفكير النقدي  </a:t>
            </a:r>
          </a:p>
          <a:p>
            <a:pPr lvl="0" algn="r" rtl="1">
              <a:lnSpc>
                <a:spcPct val="200000"/>
              </a:lnSpc>
              <a:defRPr/>
            </a:pPr>
            <a:r>
              <a:rPr lang="ar-SA" sz="2400" dirty="0">
                <a:solidFill>
                  <a:srgbClr val="000000"/>
                </a:solidFill>
              </a:rPr>
              <a:t>2. معايير التفكير النقدي الأساسية  </a:t>
            </a:r>
          </a:p>
          <a:p>
            <a:pPr lvl="0" algn="r" rtl="1">
              <a:lnSpc>
                <a:spcPct val="200000"/>
              </a:lnSpc>
              <a:defRPr/>
            </a:pPr>
            <a:r>
              <a:rPr lang="ar-SA" sz="2400" dirty="0">
                <a:solidFill>
                  <a:srgbClr val="000000"/>
                </a:solidFill>
              </a:rPr>
              <a:t>3. بعض العوائق الرئيسية أمام التفكير النقدي  </a:t>
            </a:r>
          </a:p>
          <a:p>
            <a:pPr lvl="0" algn="r" rtl="1">
              <a:lnSpc>
                <a:spcPct val="200000"/>
              </a:lnSpc>
              <a:defRPr/>
            </a:pPr>
            <a:r>
              <a:rPr lang="ar-SA" sz="2400" dirty="0">
                <a:solidFill>
                  <a:srgbClr val="000000"/>
                </a:solidFill>
              </a:rPr>
              <a:t>4. سمات المفكر النقدي  </a:t>
            </a:r>
          </a:p>
          <a:p>
            <a:pPr lvl="0" algn="r" rtl="1">
              <a:lnSpc>
                <a:spcPct val="200000"/>
              </a:lnSpc>
              <a:defRPr/>
            </a:pPr>
            <a:r>
              <a:rPr lang="ar-SA" sz="2400" dirty="0">
                <a:solidFill>
                  <a:srgbClr val="000000"/>
                </a:solidFill>
              </a:rPr>
              <a:t>5. ما هو الحُجّة  </a:t>
            </a:r>
          </a:p>
          <a:p>
            <a:pPr lvl="0" algn="r" rtl="1">
              <a:lnSpc>
                <a:spcPct val="200000"/>
              </a:lnSpc>
              <a:defRPr/>
            </a:pPr>
            <a:r>
              <a:rPr lang="ar-SA" sz="2400" dirty="0">
                <a:solidFill>
                  <a:srgbClr val="000000"/>
                </a:solidFill>
              </a:rPr>
              <a:t>6. كيفية التمييز بين الحُجّة وغير الحُجّة  </a:t>
            </a:r>
          </a:p>
          <a:p>
            <a:pPr lvl="0" algn="r" rtl="1">
              <a:lnSpc>
                <a:spcPct val="200000"/>
              </a:lnSpc>
              <a:defRPr/>
            </a:pPr>
            <a:endParaRPr lang="ar-SA" sz="2400" dirty="0">
              <a:solidFill>
                <a:srgbClr val="000000"/>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604031" y="939020"/>
            <a:ext cx="6983938" cy="523220"/>
          </a:xfrm>
          <a:prstGeom prst="rect">
            <a:avLst/>
          </a:prstGeom>
          <a:noFill/>
        </p:spPr>
        <p:txBody>
          <a:bodyPr wrap="square" rtlCol="0">
            <a:spAutoFit/>
          </a:bodyPr>
          <a:lstStyle/>
          <a:p>
            <a:r>
              <a:rPr lang="en-US" sz="2800" b="1" dirty="0">
                <a:solidFill>
                  <a:schemeClr val="tx1"/>
                </a:solidFill>
              </a:rPr>
              <a:t>This lecture includes: </a:t>
            </a:r>
            <a:endParaRPr lang="ar-SA" sz="2800" b="1" dirty="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802093"/>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62000" y="975974"/>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7DC1CD68-9EA9-0838-2F05-469235365A7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760843" y="-157298"/>
            <a:ext cx="3509515" cy="1656492"/>
          </a:xfrm>
          <a:prstGeom prst="rect">
            <a:avLst/>
          </a:prstGeom>
        </p:spPr>
      </p:pic>
    </p:spTree>
    <p:extLst>
      <p:ext uri="{BB962C8B-B14F-4D97-AF65-F5344CB8AC3E}">
        <p14:creationId xmlns:p14="http://schemas.microsoft.com/office/powerpoint/2010/main" val="11910858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96809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000" b="0" i="0" u="none" strike="noStrike" kern="0" cap="none" spc="0" normalizeH="0" baseline="0" noProof="0" dirty="0">
              <a:ln>
                <a:noFill/>
              </a:ln>
              <a:solidFill>
                <a:srgbClr val="0A1F61"/>
              </a:solidFill>
              <a:effectLst/>
              <a:uLnTx/>
              <a:uFillTx/>
              <a:latin typeface="Tajawal ExtraBold"/>
              <a:ea typeface="Tajawal ExtraBold"/>
              <a:cs typeface="Tajawal ExtraBold"/>
              <a:sym typeface="Tajawal ExtraBold"/>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000" dirty="0">
              <a:solidFill>
                <a:srgbClr val="0A1F61"/>
              </a:solidFill>
              <a:latin typeface="Tajawal ExtraBold"/>
              <a:ea typeface="Tajawal ExtraBold"/>
              <a:cs typeface="Tajawal ExtraBold"/>
              <a:sym typeface="Tajawal ExtraBold"/>
            </a:endParaRPr>
          </a:p>
          <a:p>
            <a:pPr marL="0" marR="0" lvl="0" indent="0" algn="ctr" defTabSz="914400" rtl="0" eaLnBrk="1" fontAlgn="auto" latinLnBrk="0" hangingPunct="1">
              <a:lnSpc>
                <a:spcPct val="90000"/>
              </a:lnSpc>
              <a:spcBef>
                <a:spcPct val="0"/>
              </a:spcBef>
              <a:spcAft>
                <a:spcPts val="0"/>
              </a:spcAft>
              <a:buClrTx/>
              <a:buSzTx/>
              <a:buFontTx/>
              <a:buNone/>
              <a:tabLst/>
              <a:defRPr/>
            </a:pPr>
            <a:r>
              <a:rPr kumimoji="0" lang="ar-SA" sz="4400" b="1" i="0" u="none" strike="noStrike" kern="1200" cap="none" spc="0" normalizeH="0" baseline="0" noProof="0" dirty="0" smtClean="0">
                <a:ln>
                  <a:noFill/>
                </a:ln>
                <a:solidFill>
                  <a:sysClr val="windowText" lastClr="000000"/>
                </a:solidFill>
                <a:effectLst/>
                <a:uLnTx/>
                <a:uFillTx/>
                <a:latin typeface="Calibri Light" panose="020F0302020204030204"/>
                <a:ea typeface="+mj-ea"/>
                <a:cs typeface="Arial"/>
                <a:sym typeface="Arial"/>
              </a:rPr>
              <a:t>ما هو التفكير الناقد؟</a:t>
            </a:r>
            <a:endParaRPr kumimoji="0" lang="en-US" sz="4400" b="1" i="0" u="none" strike="noStrike" kern="1200" cap="none" spc="0" normalizeH="0" baseline="0" noProof="0" dirty="0">
              <a:ln>
                <a:noFill/>
              </a:ln>
              <a:solidFill>
                <a:sysClr val="windowText" lastClr="000000"/>
              </a:solidFill>
              <a:effectLst/>
              <a:uLnTx/>
              <a:uFillTx/>
              <a:latin typeface="Calibri Light" panose="020F0302020204030204"/>
              <a:ea typeface="+mj-ea"/>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802093"/>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62000" y="975974"/>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Graphic 22">
            <a:extLst>
              <a:ext uri="{FF2B5EF4-FFF2-40B4-BE49-F238E27FC236}">
                <a16:creationId xmlns:a16="http://schemas.microsoft.com/office/drawing/2014/main" xmlns="" id="{D50AD0A0-C7B4-A44B-B92A-FF248B48CA7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514114" y="66267"/>
            <a:ext cx="2677886" cy="1263963"/>
          </a:xfrm>
          <a:prstGeom prst="rect">
            <a:avLst/>
          </a:prstGeom>
        </p:spPr>
      </p:pic>
    </p:spTree>
    <p:extLst>
      <p:ext uri="{BB962C8B-B14F-4D97-AF65-F5344CB8AC3E}">
        <p14:creationId xmlns:p14="http://schemas.microsoft.com/office/powerpoint/2010/main" val="34062135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598758" y="1212844"/>
            <a:ext cx="10812720" cy="4830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000" b="0" i="0" u="none" strike="noStrike" kern="0" cap="none" spc="0" normalizeH="0" baseline="0" noProof="0" dirty="0">
              <a:ln>
                <a:noFill/>
              </a:ln>
              <a:solidFill>
                <a:srgbClr val="0A1F61"/>
              </a:solidFill>
              <a:effectLst/>
              <a:uLnTx/>
              <a:uFillTx/>
              <a:latin typeface="Tajawal ExtraBold"/>
              <a:ea typeface="Tajawal ExtraBold"/>
              <a:cs typeface="Tajawal ExtraBold"/>
              <a:sym typeface="Tajawal ExtraBold"/>
            </a:endParaRPr>
          </a:p>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4539"/>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62000" y="975974"/>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grpSp>
        <p:nvGrpSpPr>
          <p:cNvPr id="4" name="Group 3">
            <a:extLst>
              <a:ext uri="{FF2B5EF4-FFF2-40B4-BE49-F238E27FC236}">
                <a16:creationId xmlns:a16="http://schemas.microsoft.com/office/drawing/2014/main" xmlns="" id="{B1A967F1-FD09-C400-1875-3B3D298919C6}"/>
              </a:ext>
            </a:extLst>
          </p:cNvPr>
          <p:cNvGrpSpPr/>
          <p:nvPr/>
        </p:nvGrpSpPr>
        <p:grpSpPr>
          <a:xfrm>
            <a:off x="903832" y="4659132"/>
            <a:ext cx="10202572" cy="1247452"/>
            <a:chOff x="0" y="3316551"/>
            <a:chExt cx="10202572" cy="1247452"/>
          </a:xfrm>
        </p:grpSpPr>
        <p:sp>
          <p:nvSpPr>
            <p:cNvPr id="14" name="Rectangle 13">
              <a:extLst>
                <a:ext uri="{FF2B5EF4-FFF2-40B4-BE49-F238E27FC236}">
                  <a16:creationId xmlns:a16="http://schemas.microsoft.com/office/drawing/2014/main" xmlns="" id="{8CF1591E-3002-B3E9-1D1B-9991E5745A6D}"/>
                </a:ext>
              </a:extLst>
            </p:cNvPr>
            <p:cNvSpPr/>
            <p:nvPr/>
          </p:nvSpPr>
          <p:spPr>
            <a:xfrm>
              <a:off x="0" y="3316551"/>
              <a:ext cx="10202572" cy="1247452"/>
            </a:xfrm>
            <a:prstGeom prst="rect">
              <a:avLst/>
            </a:prstGeom>
          </p:spPr>
          <p:style>
            <a:lnRef idx="2">
              <a:schemeClr val="dk2">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2">
                <a:hueOff val="0"/>
                <a:satOff val="0"/>
                <a:lumOff val="0"/>
                <a:alphaOff val="0"/>
              </a:schemeClr>
            </a:fontRef>
          </p:style>
          <p:txBody>
            <a:bodyPr/>
            <a:lstStyle/>
            <a:p>
              <a:endParaRPr lang="en-US"/>
            </a:p>
          </p:txBody>
        </p:sp>
        <p:sp>
          <p:nvSpPr>
            <p:cNvPr id="15" name="TextBox 14">
              <a:extLst>
                <a:ext uri="{FF2B5EF4-FFF2-40B4-BE49-F238E27FC236}">
                  <a16:creationId xmlns:a16="http://schemas.microsoft.com/office/drawing/2014/main" xmlns="" id="{84C42D82-3E65-B12F-1544-F0176103DB6F}"/>
                </a:ext>
              </a:extLst>
            </p:cNvPr>
            <p:cNvSpPr txBox="1"/>
            <p:nvPr/>
          </p:nvSpPr>
          <p:spPr>
            <a:xfrm>
              <a:off x="0" y="3316551"/>
              <a:ext cx="10202572" cy="1247452"/>
            </a:xfrm>
            <a:prstGeom prst="rect">
              <a:avLst/>
            </a:prstGeom>
          </p:spPr>
          <p:style>
            <a:lnRef idx="0">
              <a:scrgbClr r="0" g="0" b="0"/>
            </a:lnRef>
            <a:fillRef idx="0">
              <a:scrgbClr r="0" g="0" b="0"/>
            </a:fillRef>
            <a:effectRef idx="0">
              <a:scrgbClr r="0" g="0" b="0"/>
            </a:effectRef>
            <a:fontRef idx="minor">
              <a:schemeClr val="dk2">
                <a:hueOff val="0"/>
                <a:satOff val="0"/>
                <a:lumOff val="0"/>
                <a:alphaOff val="0"/>
              </a:schemeClr>
            </a:fontRef>
          </p:style>
          <p:txBody>
            <a:bodyPr spcFirstLastPara="0" vert="horz" wrap="square" lIns="170688" tIns="170688" rIns="170688" bIns="170688" numCol="1" spcCol="1270" anchor="ctr" anchorCtr="0">
              <a:noAutofit/>
            </a:bodyPr>
            <a:lstStyle/>
            <a:p>
              <a:pPr marL="0" lvl="0" indent="0" algn="ctr" defTabSz="1066800" rtl="1">
                <a:lnSpc>
                  <a:spcPct val="90000"/>
                </a:lnSpc>
                <a:spcBef>
                  <a:spcPct val="0"/>
                </a:spcBef>
                <a:spcAft>
                  <a:spcPct val="35000"/>
                </a:spcAft>
                <a:buNone/>
              </a:pPr>
              <a:endParaRPr lang="ar-SA" sz="2400" b="1" kern="1200" dirty="0"/>
            </a:p>
          </p:txBody>
        </p:sp>
      </p:grpSp>
      <p:grpSp>
        <p:nvGrpSpPr>
          <p:cNvPr id="7" name="Group 6">
            <a:extLst>
              <a:ext uri="{FF2B5EF4-FFF2-40B4-BE49-F238E27FC236}">
                <a16:creationId xmlns:a16="http://schemas.microsoft.com/office/drawing/2014/main" xmlns="" id="{E5673EB6-907A-BB39-A41D-3AA2F9492D36}"/>
              </a:ext>
            </a:extLst>
          </p:cNvPr>
          <p:cNvGrpSpPr/>
          <p:nvPr/>
        </p:nvGrpSpPr>
        <p:grpSpPr>
          <a:xfrm>
            <a:off x="903832" y="3632253"/>
            <a:ext cx="10202572" cy="1115960"/>
            <a:chOff x="0" y="2211474"/>
            <a:chExt cx="10202572" cy="1115960"/>
          </a:xfrm>
        </p:grpSpPr>
        <p:sp>
          <p:nvSpPr>
            <p:cNvPr id="12" name="Callout: Up Arrow 11">
              <a:extLst>
                <a:ext uri="{FF2B5EF4-FFF2-40B4-BE49-F238E27FC236}">
                  <a16:creationId xmlns:a16="http://schemas.microsoft.com/office/drawing/2014/main" xmlns="" id="{7C55F6BB-B6F7-4343-933A-D3C555776F68}"/>
                </a:ext>
              </a:extLst>
            </p:cNvPr>
            <p:cNvSpPr/>
            <p:nvPr/>
          </p:nvSpPr>
          <p:spPr>
            <a:xfrm rot="10800000">
              <a:off x="0" y="2211474"/>
              <a:ext cx="10202572" cy="1115960"/>
            </a:xfrm>
            <a:prstGeom prst="upArrowCallout">
              <a:avLst/>
            </a:prstGeom>
          </p:spPr>
          <p:style>
            <a:lnRef idx="2">
              <a:schemeClr val="dk2">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2">
                <a:hueOff val="0"/>
                <a:satOff val="0"/>
                <a:lumOff val="0"/>
                <a:alphaOff val="0"/>
              </a:schemeClr>
            </a:fontRef>
          </p:style>
          <p:txBody>
            <a:bodyPr/>
            <a:lstStyle/>
            <a:p>
              <a:endParaRPr lang="en-US"/>
            </a:p>
          </p:txBody>
        </p:sp>
        <p:sp>
          <p:nvSpPr>
            <p:cNvPr id="13" name="Callout: Up Arrow 6">
              <a:extLst>
                <a:ext uri="{FF2B5EF4-FFF2-40B4-BE49-F238E27FC236}">
                  <a16:creationId xmlns:a16="http://schemas.microsoft.com/office/drawing/2014/main" xmlns="" id="{D90E0756-B422-5EB2-4CB7-B81E2898A28E}"/>
                </a:ext>
              </a:extLst>
            </p:cNvPr>
            <p:cNvSpPr txBox="1"/>
            <p:nvPr/>
          </p:nvSpPr>
          <p:spPr>
            <a:xfrm rot="21600000">
              <a:off x="0" y="2211474"/>
              <a:ext cx="10202572" cy="725117"/>
            </a:xfrm>
            <a:prstGeom prst="rect">
              <a:avLst/>
            </a:prstGeom>
          </p:spPr>
          <p:style>
            <a:lnRef idx="0">
              <a:scrgbClr r="0" g="0" b="0"/>
            </a:lnRef>
            <a:fillRef idx="0">
              <a:scrgbClr r="0" g="0" b="0"/>
            </a:fillRef>
            <a:effectRef idx="0">
              <a:scrgbClr r="0" g="0" b="0"/>
            </a:effectRef>
            <a:fontRef idx="minor">
              <a:schemeClr val="dk2">
                <a:hueOff val="0"/>
                <a:satOff val="0"/>
                <a:lumOff val="0"/>
                <a:alphaOff val="0"/>
              </a:schemeClr>
            </a:fontRef>
          </p:style>
          <p:txBody>
            <a:bodyPr spcFirstLastPara="0" vert="horz" wrap="square" lIns="170688" tIns="170688" rIns="170688" bIns="170688" numCol="1" spcCol="1270" anchor="ctr" anchorCtr="0">
              <a:noAutofit/>
            </a:bodyPr>
            <a:lstStyle/>
            <a:p>
              <a:pPr marL="0" lvl="0" indent="0" algn="ctr" defTabSz="1066800" rtl="1">
                <a:lnSpc>
                  <a:spcPct val="90000"/>
                </a:lnSpc>
                <a:spcBef>
                  <a:spcPct val="0"/>
                </a:spcBef>
                <a:spcAft>
                  <a:spcPct val="35000"/>
                </a:spcAft>
                <a:buNone/>
              </a:pPr>
              <a:endParaRPr lang="ar-SA" sz="2400" b="1" kern="1200" dirty="0"/>
            </a:p>
          </p:txBody>
        </p:sp>
      </p:grpSp>
      <p:grpSp>
        <p:nvGrpSpPr>
          <p:cNvPr id="9" name="Group 8">
            <a:extLst>
              <a:ext uri="{FF2B5EF4-FFF2-40B4-BE49-F238E27FC236}">
                <a16:creationId xmlns:a16="http://schemas.microsoft.com/office/drawing/2014/main" xmlns="" id="{1763A27F-FCD0-BB3F-EC69-B8C05F48F68E}"/>
              </a:ext>
            </a:extLst>
          </p:cNvPr>
          <p:cNvGrpSpPr/>
          <p:nvPr/>
        </p:nvGrpSpPr>
        <p:grpSpPr>
          <a:xfrm>
            <a:off x="903832" y="2540909"/>
            <a:ext cx="10202572" cy="1115960"/>
            <a:chOff x="0" y="1115246"/>
            <a:chExt cx="10202572" cy="1115960"/>
          </a:xfrm>
        </p:grpSpPr>
        <p:sp>
          <p:nvSpPr>
            <p:cNvPr id="10" name="Callout: Up Arrow 9">
              <a:extLst>
                <a:ext uri="{FF2B5EF4-FFF2-40B4-BE49-F238E27FC236}">
                  <a16:creationId xmlns:a16="http://schemas.microsoft.com/office/drawing/2014/main" xmlns="" id="{EC7F428E-C67E-7E0A-2D20-61B5A3184758}"/>
                </a:ext>
              </a:extLst>
            </p:cNvPr>
            <p:cNvSpPr/>
            <p:nvPr/>
          </p:nvSpPr>
          <p:spPr>
            <a:xfrm rot="10800000">
              <a:off x="0" y="1115246"/>
              <a:ext cx="10202572" cy="1115960"/>
            </a:xfrm>
            <a:prstGeom prst="upArrowCallout">
              <a:avLst/>
            </a:prstGeom>
          </p:spPr>
          <p:style>
            <a:lnRef idx="2">
              <a:schemeClr val="dk2">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2">
                <a:hueOff val="0"/>
                <a:satOff val="0"/>
                <a:lumOff val="0"/>
                <a:alphaOff val="0"/>
              </a:schemeClr>
            </a:fontRef>
          </p:style>
          <p:txBody>
            <a:bodyPr/>
            <a:lstStyle/>
            <a:p>
              <a:endParaRPr lang="en-US"/>
            </a:p>
          </p:txBody>
        </p:sp>
        <p:sp>
          <p:nvSpPr>
            <p:cNvPr id="11" name="Callout: Up Arrow 8">
              <a:extLst>
                <a:ext uri="{FF2B5EF4-FFF2-40B4-BE49-F238E27FC236}">
                  <a16:creationId xmlns:a16="http://schemas.microsoft.com/office/drawing/2014/main" xmlns="" id="{359E36BD-451D-3679-B7B8-9E4B2C0A1E2F}"/>
                </a:ext>
              </a:extLst>
            </p:cNvPr>
            <p:cNvSpPr txBox="1"/>
            <p:nvPr/>
          </p:nvSpPr>
          <p:spPr>
            <a:xfrm rot="21600000">
              <a:off x="0" y="1115246"/>
              <a:ext cx="10202572" cy="725117"/>
            </a:xfrm>
            <a:prstGeom prst="rect">
              <a:avLst/>
            </a:prstGeom>
          </p:spPr>
          <p:style>
            <a:lnRef idx="0">
              <a:scrgbClr r="0" g="0" b="0"/>
            </a:lnRef>
            <a:fillRef idx="0">
              <a:scrgbClr r="0" g="0" b="0"/>
            </a:fillRef>
            <a:effectRef idx="0">
              <a:scrgbClr r="0" g="0" b="0"/>
            </a:effectRef>
            <a:fontRef idx="minor">
              <a:schemeClr val="dk2">
                <a:hueOff val="0"/>
                <a:satOff val="0"/>
                <a:lumOff val="0"/>
                <a:alphaOff val="0"/>
              </a:schemeClr>
            </a:fontRef>
          </p:style>
          <p:txBody>
            <a:bodyPr spcFirstLastPara="0" vert="horz" wrap="square" lIns="170688" tIns="170688" rIns="170688" bIns="170688" numCol="1" spcCol="1270" anchor="ctr" anchorCtr="0">
              <a:noAutofit/>
            </a:bodyPr>
            <a:lstStyle/>
            <a:p>
              <a:pPr marL="0" lvl="0" indent="0" algn="ctr" defTabSz="1066800" rtl="1">
                <a:lnSpc>
                  <a:spcPct val="90000"/>
                </a:lnSpc>
                <a:spcBef>
                  <a:spcPct val="0"/>
                </a:spcBef>
                <a:spcAft>
                  <a:spcPct val="35000"/>
                </a:spcAft>
                <a:buNone/>
              </a:pPr>
              <a:endParaRPr lang="ar-SA" sz="2400" b="1" kern="1200" dirty="0"/>
            </a:p>
          </p:txBody>
        </p:sp>
      </p:grpSp>
      <p:grpSp>
        <p:nvGrpSpPr>
          <p:cNvPr id="16" name="Group 15">
            <a:extLst>
              <a:ext uri="{FF2B5EF4-FFF2-40B4-BE49-F238E27FC236}">
                <a16:creationId xmlns:a16="http://schemas.microsoft.com/office/drawing/2014/main" xmlns="" id="{5FAD0DD6-D154-DCDB-DFCA-9A8D580EA680}"/>
              </a:ext>
            </a:extLst>
          </p:cNvPr>
          <p:cNvGrpSpPr/>
          <p:nvPr/>
        </p:nvGrpSpPr>
        <p:grpSpPr>
          <a:xfrm>
            <a:off x="994714" y="1412129"/>
            <a:ext cx="10202572" cy="1212188"/>
            <a:chOff x="0" y="-94908"/>
            <a:chExt cx="10202572" cy="1212188"/>
          </a:xfrm>
        </p:grpSpPr>
        <p:sp>
          <p:nvSpPr>
            <p:cNvPr id="17" name="Callout: Up Arrow 16">
              <a:extLst>
                <a:ext uri="{FF2B5EF4-FFF2-40B4-BE49-F238E27FC236}">
                  <a16:creationId xmlns:a16="http://schemas.microsoft.com/office/drawing/2014/main" xmlns="" id="{5A6F4030-49E6-6695-606B-46A6C0E61245}"/>
                </a:ext>
              </a:extLst>
            </p:cNvPr>
            <p:cNvSpPr/>
            <p:nvPr/>
          </p:nvSpPr>
          <p:spPr>
            <a:xfrm rot="10800000">
              <a:off x="0" y="1320"/>
              <a:ext cx="10202572" cy="1115960"/>
            </a:xfrm>
            <a:prstGeom prst="upArrowCallout">
              <a:avLst/>
            </a:prstGeom>
          </p:spPr>
          <p:style>
            <a:lnRef idx="2">
              <a:schemeClr val="dk2">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2">
                <a:hueOff val="0"/>
                <a:satOff val="0"/>
                <a:lumOff val="0"/>
                <a:alphaOff val="0"/>
              </a:schemeClr>
            </a:fontRef>
          </p:style>
          <p:txBody>
            <a:bodyPr/>
            <a:lstStyle/>
            <a:p>
              <a:endParaRPr lang="en-US"/>
            </a:p>
          </p:txBody>
        </p:sp>
        <p:sp>
          <p:nvSpPr>
            <p:cNvPr id="18" name="Callout: Up Arrow 4">
              <a:extLst>
                <a:ext uri="{FF2B5EF4-FFF2-40B4-BE49-F238E27FC236}">
                  <a16:creationId xmlns:a16="http://schemas.microsoft.com/office/drawing/2014/main" xmlns="" id="{2561F889-1961-E4E4-ED67-691D095B1015}"/>
                </a:ext>
              </a:extLst>
            </p:cNvPr>
            <p:cNvSpPr txBox="1"/>
            <p:nvPr/>
          </p:nvSpPr>
          <p:spPr>
            <a:xfrm>
              <a:off x="0" y="-94908"/>
              <a:ext cx="10202572" cy="725117"/>
            </a:xfrm>
            <a:prstGeom prst="rect">
              <a:avLst/>
            </a:prstGeom>
          </p:spPr>
          <p:style>
            <a:lnRef idx="0">
              <a:scrgbClr r="0" g="0" b="0"/>
            </a:lnRef>
            <a:fillRef idx="0">
              <a:scrgbClr r="0" g="0" b="0"/>
            </a:fillRef>
            <a:effectRef idx="0">
              <a:scrgbClr r="0" g="0" b="0"/>
            </a:effectRef>
            <a:fontRef idx="minor">
              <a:schemeClr val="dk2">
                <a:hueOff val="0"/>
                <a:satOff val="0"/>
                <a:lumOff val="0"/>
                <a:alphaOff val="0"/>
              </a:schemeClr>
            </a:fontRef>
          </p:style>
          <p:txBody>
            <a:bodyPr spcFirstLastPara="0" vert="horz" wrap="square" lIns="170688" tIns="170688" rIns="170688" bIns="170688" numCol="1" spcCol="1270" anchor="ctr" anchorCtr="0">
              <a:noAutofit/>
            </a:bodyPr>
            <a:lstStyle/>
            <a:p>
              <a:pPr marL="0" lvl="0" indent="0" algn="ctr" defTabSz="1066800" rtl="1">
                <a:lnSpc>
                  <a:spcPct val="90000"/>
                </a:lnSpc>
                <a:spcBef>
                  <a:spcPct val="0"/>
                </a:spcBef>
                <a:spcAft>
                  <a:spcPct val="35000"/>
                </a:spcAft>
                <a:buNone/>
              </a:pPr>
              <a:endParaRPr lang="ar-SA" sz="2400" b="1" kern="1200" dirty="0"/>
            </a:p>
          </p:txBody>
        </p:sp>
      </p:grpSp>
      <p:pic>
        <p:nvPicPr>
          <p:cNvPr id="3" name="Graphic 22">
            <a:extLst>
              <a:ext uri="{FF2B5EF4-FFF2-40B4-BE49-F238E27FC236}">
                <a16:creationId xmlns:a16="http://schemas.microsoft.com/office/drawing/2014/main" xmlns="" id="{D3BCBF07-B911-7ED3-ED81-61600CE6923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05257" y="-94030"/>
            <a:ext cx="2908644" cy="1372881"/>
          </a:xfrm>
          <a:prstGeom prst="rect">
            <a:avLst/>
          </a:prstGeom>
        </p:spPr>
      </p:pic>
      <p:sp>
        <p:nvSpPr>
          <p:cNvPr id="2" name="مستطيل 1"/>
          <p:cNvSpPr/>
          <p:nvPr/>
        </p:nvSpPr>
        <p:spPr>
          <a:xfrm>
            <a:off x="994715" y="1515699"/>
            <a:ext cx="10111690" cy="830997"/>
          </a:xfrm>
          <a:prstGeom prst="rect">
            <a:avLst/>
          </a:prstGeom>
        </p:spPr>
        <p:txBody>
          <a:bodyPr wrap="square">
            <a:spAutoFit/>
          </a:bodyPr>
          <a:lstStyle/>
          <a:p>
            <a:pPr algn="r" rtl="1"/>
            <a:r>
              <a:rPr lang="ar-SA" sz="2400" b="1" dirty="0"/>
              <a:t>التفكير النقدي</a:t>
            </a:r>
            <a:r>
              <a:rPr lang="ar-SA" sz="2400" dirty="0"/>
              <a:t> هو المصطلح العام الذي يُطلق على مجموعة واسعة من المهارات المعرفية والميول الفكرية اللازمة.</a:t>
            </a:r>
            <a:endParaRPr lang="en-US" sz="2400" dirty="0"/>
          </a:p>
        </p:txBody>
      </p:sp>
      <p:sp>
        <p:nvSpPr>
          <p:cNvPr id="19" name="مستطيل 18"/>
          <p:cNvSpPr/>
          <p:nvPr/>
        </p:nvSpPr>
        <p:spPr>
          <a:xfrm>
            <a:off x="1722141" y="2672634"/>
            <a:ext cx="9137438" cy="461665"/>
          </a:xfrm>
          <a:prstGeom prst="rect">
            <a:avLst/>
          </a:prstGeom>
        </p:spPr>
        <p:txBody>
          <a:bodyPr wrap="none">
            <a:spAutoFit/>
          </a:bodyPr>
          <a:lstStyle/>
          <a:p>
            <a:r>
              <a:rPr lang="ar-SA" sz="2400" dirty="0"/>
              <a:t>للتعرف على الحُجج وتحليلها وتقييمها بفعالية، بالإضافة إلى تقييم الادعاءات المتعلقة بالحقيقة.</a:t>
            </a:r>
          </a:p>
        </p:txBody>
      </p:sp>
      <p:sp>
        <p:nvSpPr>
          <p:cNvPr id="20" name="مستطيل 19"/>
          <p:cNvSpPr/>
          <p:nvPr/>
        </p:nvSpPr>
        <p:spPr>
          <a:xfrm>
            <a:off x="1943099" y="3703674"/>
            <a:ext cx="8703129" cy="461665"/>
          </a:xfrm>
          <a:prstGeom prst="rect">
            <a:avLst/>
          </a:prstGeom>
        </p:spPr>
        <p:txBody>
          <a:bodyPr wrap="square">
            <a:spAutoFit/>
          </a:bodyPr>
          <a:lstStyle/>
          <a:p>
            <a:pPr algn="r" rtl="1"/>
            <a:r>
              <a:rPr lang="ar-SA" sz="2400" dirty="0" smtClean="0"/>
              <a:t>لاكتشاف الافكار المسبقة </a:t>
            </a:r>
            <a:r>
              <a:rPr lang="ar-SA" sz="2400" dirty="0" err="1"/>
              <a:t>والانحيازات</a:t>
            </a:r>
            <a:r>
              <a:rPr lang="ar-SA" sz="2400" dirty="0"/>
              <a:t> الشخصية والتغلب عليها</a:t>
            </a:r>
            <a:endParaRPr lang="en-US" sz="2400" dirty="0"/>
          </a:p>
        </p:txBody>
      </p:sp>
      <p:sp>
        <p:nvSpPr>
          <p:cNvPr id="21" name="مستطيل 20"/>
          <p:cNvSpPr/>
          <p:nvPr/>
        </p:nvSpPr>
        <p:spPr>
          <a:xfrm>
            <a:off x="1401989" y="4659132"/>
            <a:ext cx="9244239" cy="830997"/>
          </a:xfrm>
          <a:prstGeom prst="rect">
            <a:avLst/>
          </a:prstGeom>
        </p:spPr>
        <p:txBody>
          <a:bodyPr wrap="square">
            <a:spAutoFit/>
          </a:bodyPr>
          <a:lstStyle/>
          <a:p>
            <a:pPr algn="r" rtl="1"/>
            <a:r>
              <a:rPr lang="ar-SA" sz="2400" dirty="0"/>
              <a:t>وصياغة وتقديم أسباب مقنعة لدعم الاستنتاجات، واتخاذ قرارات معقولة وذكية بشأن ما يجب تصديقه وما يجب فعله.</a:t>
            </a:r>
          </a:p>
        </p:txBody>
      </p:sp>
    </p:spTree>
    <p:extLst>
      <p:ext uri="{BB962C8B-B14F-4D97-AF65-F5344CB8AC3E}">
        <p14:creationId xmlns:p14="http://schemas.microsoft.com/office/powerpoint/2010/main" val="22655722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418913"/>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000" b="0" i="0" u="none" strike="noStrike" kern="0" cap="none" spc="0" normalizeH="0" baseline="0" noProof="0" dirty="0">
              <a:ln>
                <a:noFill/>
              </a:ln>
              <a:solidFill>
                <a:srgbClr val="0A1F61"/>
              </a:solidFill>
              <a:effectLst/>
              <a:uLnTx/>
              <a:uFillTx/>
              <a:latin typeface="Tajawal ExtraBold"/>
              <a:ea typeface="Tajawal ExtraBold"/>
              <a:cs typeface="Tajawal ExtraBold"/>
              <a:sym typeface="Tajawal ExtraBold"/>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000" dirty="0">
              <a:solidFill>
                <a:srgbClr val="0A1F61"/>
              </a:solidFill>
              <a:latin typeface="Tajawal ExtraBold"/>
              <a:ea typeface="Tajawal ExtraBold"/>
              <a:cs typeface="Tajawal ExtraBold"/>
              <a:sym typeface="Tajawal ExtraBold"/>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44122" y="426794"/>
            <a:ext cx="5799778" cy="523220"/>
          </a:xfrm>
          <a:prstGeom prst="rect">
            <a:avLst/>
          </a:prstGeom>
          <a:noFill/>
        </p:spPr>
        <p:txBody>
          <a:bodyPr wrap="square" rtlCol="0">
            <a:spAutoFit/>
          </a:bodyPr>
          <a:lstStyle/>
          <a:p>
            <a:pPr algn="r" rtl="1"/>
            <a:r>
              <a:rPr lang="ar-SA" sz="2800" dirty="0" smtClean="0">
                <a:solidFill>
                  <a:schemeClr val="tx1"/>
                </a:solidFill>
              </a:rPr>
              <a:t>المعايير الفكرية او العقلية</a:t>
            </a:r>
            <a:endParaRPr lang="ar-SA" sz="2800" dirty="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87721"/>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62000" y="359493"/>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graphicFrame>
        <p:nvGraphicFramePr>
          <p:cNvPr id="33" name="Diagram 32">
            <a:extLst>
              <a:ext uri="{FF2B5EF4-FFF2-40B4-BE49-F238E27FC236}">
                <a16:creationId xmlns:a16="http://schemas.microsoft.com/office/drawing/2014/main" xmlns="" id="{27032609-75DD-BEBA-DB25-4339969FBA45}"/>
              </a:ext>
            </a:extLst>
          </p:cNvPr>
          <p:cNvGraphicFramePr/>
          <p:nvPr>
            <p:extLst>
              <p:ext uri="{D42A27DB-BD31-4B8C-83A1-F6EECF244321}">
                <p14:modId xmlns:p14="http://schemas.microsoft.com/office/powerpoint/2010/main" val="796214448"/>
              </p:ext>
            </p:extLst>
          </p:nvPr>
        </p:nvGraphicFramePr>
        <p:xfrm>
          <a:off x="889000" y="1444024"/>
          <a:ext cx="9528629" cy="515208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Graphic 22">
            <a:extLst>
              <a:ext uri="{FF2B5EF4-FFF2-40B4-BE49-F238E27FC236}">
                <a16:creationId xmlns:a16="http://schemas.microsoft.com/office/drawing/2014/main" xmlns="" id="{19D02DD3-FD5E-1A0A-CC60-340A2E0D6476}"/>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05257" y="-94030"/>
            <a:ext cx="2908644" cy="1372881"/>
          </a:xfrm>
          <a:prstGeom prst="rect">
            <a:avLst/>
          </a:prstGeom>
        </p:spPr>
      </p:pic>
    </p:spTree>
    <p:extLst>
      <p:ext uri="{BB962C8B-B14F-4D97-AF65-F5344CB8AC3E}">
        <p14:creationId xmlns:p14="http://schemas.microsoft.com/office/powerpoint/2010/main" val="33388217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44141"/>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r>
              <a:rPr lang="ar-SA" sz="2000" b="1" dirty="0">
                <a:solidFill>
                  <a:srgbClr val="002060"/>
                </a:solidFill>
              </a:rPr>
              <a:t>المفكرون </a:t>
            </a:r>
            <a:r>
              <a:rPr lang="ar-SA" sz="2000" b="1" dirty="0" smtClean="0">
                <a:solidFill>
                  <a:srgbClr val="002060"/>
                </a:solidFill>
              </a:rPr>
              <a:t>الناقدون </a:t>
            </a:r>
            <a:r>
              <a:rPr lang="ar-SA" sz="2000" b="1" dirty="0">
                <a:solidFill>
                  <a:srgbClr val="002060"/>
                </a:solidFill>
              </a:rPr>
              <a:t>لا يسعون فقط إلى وضوح اللغة، بل يهدفون أيضًا إلى أقصى درجات وضوح الفكر.</a:t>
            </a: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05257" y="-94030"/>
            <a:ext cx="2908644" cy="1372881"/>
          </a:xfrm>
          <a:prstGeom prst="rect">
            <a:avLst/>
          </a:prstGeom>
        </p:spPr>
      </p:pic>
      <p:graphicFrame>
        <p:nvGraphicFramePr>
          <p:cNvPr id="2" name="Content Placeholder 3">
            <a:extLst>
              <a:ext uri="{FF2B5EF4-FFF2-40B4-BE49-F238E27FC236}">
                <a16:creationId xmlns:a16="http://schemas.microsoft.com/office/drawing/2014/main" xmlns="" id="{1D28F239-C028-277C-F82F-78319FB1D125}"/>
              </a:ext>
            </a:extLst>
          </p:cNvPr>
          <p:cNvGraphicFramePr>
            <a:graphicFrameLocks/>
          </p:cNvGraphicFramePr>
          <p:nvPr>
            <p:extLst>
              <p:ext uri="{D42A27DB-BD31-4B8C-83A1-F6EECF244321}">
                <p14:modId xmlns:p14="http://schemas.microsoft.com/office/powerpoint/2010/main" val="1164134016"/>
              </p:ext>
            </p:extLst>
          </p:nvPr>
        </p:nvGraphicFramePr>
        <p:xfrm>
          <a:off x="1144884" y="1550623"/>
          <a:ext cx="10158115" cy="388836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Box 6">
            <a:extLst>
              <a:ext uri="{FF2B5EF4-FFF2-40B4-BE49-F238E27FC236}">
                <a16:creationId xmlns:a16="http://schemas.microsoft.com/office/drawing/2014/main" xmlns="" id="{6E1386C1-A9FE-7A39-852E-A3E55DC53648}"/>
              </a:ext>
            </a:extLst>
          </p:cNvPr>
          <p:cNvSpPr txBox="1"/>
          <p:nvPr/>
        </p:nvSpPr>
        <p:spPr>
          <a:xfrm>
            <a:off x="2981325" y="380752"/>
            <a:ext cx="6229350" cy="646331"/>
          </a:xfrm>
          <a:prstGeom prst="rect">
            <a:avLst/>
          </a:prstGeom>
          <a:noFill/>
        </p:spPr>
        <p:txBody>
          <a:bodyPr wrap="square">
            <a:spAutoFit/>
          </a:bodyPr>
          <a:lstStyle/>
          <a:p>
            <a:r>
              <a:rPr lang="en-US" sz="3600" b="1" dirty="0">
                <a:solidFill>
                  <a:schemeClr val="tx1"/>
                </a:solidFill>
              </a:rPr>
              <a:t>Clarity</a:t>
            </a:r>
            <a:endParaRPr lang="ar-SA" sz="3600" dirty="0">
              <a:solidFill>
                <a:schemeClr val="tx1"/>
              </a:solidFill>
            </a:endParaRPr>
          </a:p>
        </p:txBody>
      </p:sp>
    </p:spTree>
    <p:extLst>
      <p:ext uri="{BB962C8B-B14F-4D97-AF65-F5344CB8AC3E}">
        <p14:creationId xmlns:p14="http://schemas.microsoft.com/office/powerpoint/2010/main" val="3405134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44141"/>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05257" y="-94030"/>
            <a:ext cx="2908644" cy="1372881"/>
          </a:xfrm>
          <a:prstGeom prst="rect">
            <a:avLst/>
          </a:prstGeom>
        </p:spPr>
      </p:pic>
      <p:sp>
        <p:nvSpPr>
          <p:cNvPr id="7" name="TextBox 6">
            <a:extLst>
              <a:ext uri="{FF2B5EF4-FFF2-40B4-BE49-F238E27FC236}">
                <a16:creationId xmlns:a16="http://schemas.microsoft.com/office/drawing/2014/main" xmlns="" id="{6E1386C1-A9FE-7A39-852E-A3E55DC53648}"/>
              </a:ext>
            </a:extLst>
          </p:cNvPr>
          <p:cNvSpPr txBox="1"/>
          <p:nvPr/>
        </p:nvSpPr>
        <p:spPr>
          <a:xfrm>
            <a:off x="2981325" y="380752"/>
            <a:ext cx="6229350" cy="646331"/>
          </a:xfrm>
          <a:prstGeom prst="rect">
            <a:avLst/>
          </a:prstGeom>
          <a:noFill/>
        </p:spPr>
        <p:txBody>
          <a:bodyPr wrap="square">
            <a:spAutoFit/>
          </a:bodyPr>
          <a:lstStyle/>
          <a:p>
            <a:r>
              <a:rPr lang="ar-SA" sz="3600" b="1" dirty="0" smtClean="0">
                <a:solidFill>
                  <a:schemeClr val="tx1"/>
                </a:solidFill>
              </a:rPr>
              <a:t>الدقة</a:t>
            </a:r>
            <a:endParaRPr lang="ar-SA" sz="3600" dirty="0">
              <a:solidFill>
                <a:schemeClr val="tx1"/>
              </a:solidFill>
            </a:endParaRPr>
          </a:p>
        </p:txBody>
      </p:sp>
      <p:sp>
        <p:nvSpPr>
          <p:cNvPr id="3" name="TextBox 2">
            <a:extLst>
              <a:ext uri="{FF2B5EF4-FFF2-40B4-BE49-F238E27FC236}">
                <a16:creationId xmlns:a16="http://schemas.microsoft.com/office/drawing/2014/main" xmlns="" id="{D289CE78-0E37-69E3-C71D-D25781F130B1}"/>
              </a:ext>
            </a:extLst>
          </p:cNvPr>
          <p:cNvSpPr txBox="1"/>
          <p:nvPr/>
        </p:nvSpPr>
        <p:spPr>
          <a:xfrm>
            <a:off x="1030512" y="2011111"/>
            <a:ext cx="9666095" cy="2677656"/>
          </a:xfrm>
          <a:prstGeom prst="rect">
            <a:avLst/>
          </a:prstGeom>
          <a:noFill/>
        </p:spPr>
        <p:txBody>
          <a:bodyPr wrap="square">
            <a:spAutoFit/>
          </a:bodyPr>
          <a:lstStyle/>
          <a:p>
            <a:pPr algn="r" rtl="1"/>
            <a:r>
              <a:rPr lang="ar-SA" sz="2400" b="1" dirty="0"/>
              <a:t>"المخرجات السيئة نتيجة للمدخلات السيئة."</a:t>
            </a:r>
            <a:endParaRPr lang="ar-SA" sz="2400" dirty="0"/>
          </a:p>
          <a:p>
            <a:pPr algn="r" rtl="1"/>
            <a:r>
              <a:rPr lang="ar-SA" sz="2400" b="1" dirty="0"/>
              <a:t>خالٍ من الأخطاء أو التشويه أو التحريف؛ صحيح ودقيق.</a:t>
            </a:r>
            <a:endParaRPr lang="ar-SA" sz="2400" dirty="0"/>
          </a:p>
          <a:p>
            <a:pPr algn="r" rtl="1"/>
            <a:r>
              <a:rPr lang="ar-SA" sz="2400" b="1" dirty="0"/>
              <a:t>المعلومات الخاطئة تؤدي إلى قرارات سيئة.</a:t>
            </a:r>
            <a:endParaRPr lang="ar-SA" sz="2400" dirty="0"/>
          </a:p>
          <a:p>
            <a:pPr algn="r" rtl="1"/>
            <a:r>
              <a:rPr lang="ar-SA" sz="2400" b="1" dirty="0"/>
              <a:t>المفكرون النقديون لا يقدّرون الحقيقة فحسب، بل لديهم شغف بالمعلومات الدقيقة والمحدثة. وبصفتهم مستهلكين ومواطنين وعاملين وآباء، فإنهم يسعون لاتخاذ قرارات مدروسة قدر الإمكان.</a:t>
            </a:r>
            <a:endParaRPr lang="ar-SA" sz="2400" dirty="0"/>
          </a:p>
          <a:p>
            <a:pPr algn="r" rtl="1"/>
            <a:endParaRPr lang="en-US" sz="2400" b="1" dirty="0"/>
          </a:p>
        </p:txBody>
      </p:sp>
    </p:spTree>
    <p:extLst>
      <p:ext uri="{BB962C8B-B14F-4D97-AF65-F5344CB8AC3E}">
        <p14:creationId xmlns:p14="http://schemas.microsoft.com/office/powerpoint/2010/main" val="26531480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05257" y="-94030"/>
            <a:ext cx="2908644" cy="1372881"/>
          </a:xfrm>
          <a:prstGeom prst="rect">
            <a:avLst/>
          </a:prstGeom>
        </p:spPr>
      </p:pic>
      <p:sp>
        <p:nvSpPr>
          <p:cNvPr id="7" name="TextBox 6">
            <a:extLst>
              <a:ext uri="{FF2B5EF4-FFF2-40B4-BE49-F238E27FC236}">
                <a16:creationId xmlns:a16="http://schemas.microsoft.com/office/drawing/2014/main" xmlns="" id="{6E1386C1-A9FE-7A39-852E-A3E55DC53648}"/>
              </a:ext>
            </a:extLst>
          </p:cNvPr>
          <p:cNvSpPr txBox="1"/>
          <p:nvPr/>
        </p:nvSpPr>
        <p:spPr>
          <a:xfrm>
            <a:off x="2981325" y="380752"/>
            <a:ext cx="6229350" cy="646331"/>
          </a:xfrm>
          <a:prstGeom prst="rect">
            <a:avLst/>
          </a:prstGeom>
          <a:noFill/>
        </p:spPr>
        <p:txBody>
          <a:bodyPr wrap="square">
            <a:spAutoFit/>
          </a:bodyPr>
          <a:lstStyle/>
          <a:p>
            <a:r>
              <a:rPr lang="ar-SA" sz="3600" b="1" dirty="0" smtClean="0">
                <a:solidFill>
                  <a:schemeClr val="tx1"/>
                </a:solidFill>
              </a:rPr>
              <a:t>التحديد</a:t>
            </a:r>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FAD8AD8D-2A93-57CD-4E64-6465C6027DFA}"/>
              </a:ext>
            </a:extLst>
          </p:cNvPr>
          <p:cNvSpPr txBox="1">
            <a:spLocks/>
          </p:cNvSpPr>
          <p:nvPr/>
        </p:nvSpPr>
        <p:spPr>
          <a:xfrm>
            <a:off x="922080" y="1741703"/>
            <a:ext cx="9745605" cy="44862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r>
              <a:rPr lang="ar-SA" b="1" dirty="0"/>
              <a:t>اخترق حالات الالتباس والشكوك التي تحيط بالعديد من المشكلات والقضايا اليومية.</a:t>
            </a:r>
            <a:r>
              <a:rPr lang="ar-SA" dirty="0"/>
              <a:t/>
            </a:r>
            <a:br>
              <a:rPr lang="ar-SA" dirty="0"/>
            </a:br>
            <a:r>
              <a:rPr lang="ar-SA" dirty="0"/>
              <a:t>في كثير من الأحيان، من الضروري الإصرار على الحصول على إجابات </a:t>
            </a:r>
            <a:r>
              <a:rPr lang="ar-SA" dirty="0" smtClean="0"/>
              <a:t>محددة لأسئلة محددة</a:t>
            </a:r>
            <a:r>
              <a:rPr lang="ar-SA" dirty="0"/>
              <a:t>:</a:t>
            </a:r>
          </a:p>
          <a:p>
            <a:pPr algn="r" rtl="1"/>
            <a:r>
              <a:rPr lang="ar-SA" dirty="0"/>
              <a:t>ما </a:t>
            </a:r>
            <a:r>
              <a:rPr lang="ar-SA" dirty="0" smtClean="0"/>
              <a:t>هي </a:t>
            </a:r>
            <a:r>
              <a:rPr lang="ar-SA" dirty="0"/>
              <a:t>بالضبط المشكلة التي </a:t>
            </a:r>
            <a:r>
              <a:rPr lang="ar-SA" dirty="0" err="1"/>
              <a:t>نواجهها</a:t>
            </a:r>
            <a:r>
              <a:rPr lang="ar-SA" dirty="0"/>
              <a:t>؟</a:t>
            </a:r>
          </a:p>
          <a:p>
            <a:pPr algn="r" rtl="1"/>
            <a:r>
              <a:rPr lang="ar-SA" dirty="0"/>
              <a:t>ما هي بالضبط البدائل المتاحة؟</a:t>
            </a:r>
          </a:p>
          <a:p>
            <a:pPr algn="r" rtl="1"/>
            <a:r>
              <a:rPr lang="ar-SA" dirty="0"/>
              <a:t>ما هي بالضبط مزايا وعيوب كل بديل؟</a:t>
            </a:r>
          </a:p>
          <a:p>
            <a:pPr algn="r" rtl="1"/>
            <a:r>
              <a:rPr lang="ar-SA" b="1" dirty="0"/>
              <a:t>فقط عندما نعتاد على السعي وراء هذا النوع من </a:t>
            </a:r>
            <a:r>
              <a:rPr lang="ar-SA" b="1" dirty="0" smtClean="0"/>
              <a:t>التحديد، </a:t>
            </a:r>
            <a:r>
              <a:rPr lang="ar-SA" b="1" dirty="0"/>
              <a:t>نكون مفكرين نقديين بحق.</a:t>
            </a:r>
            <a:endParaRPr lang="ar-SA" dirty="0"/>
          </a:p>
        </p:txBody>
      </p:sp>
    </p:spTree>
    <p:extLst>
      <p:ext uri="{BB962C8B-B14F-4D97-AF65-F5344CB8AC3E}">
        <p14:creationId xmlns:p14="http://schemas.microsoft.com/office/powerpoint/2010/main" val="37806467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0612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05257" y="-94030"/>
            <a:ext cx="2908644" cy="1372881"/>
          </a:xfrm>
          <a:prstGeom prst="rect">
            <a:avLst/>
          </a:prstGeom>
        </p:spPr>
      </p:pic>
      <p:sp>
        <p:nvSpPr>
          <p:cNvPr id="3" name="Google Shape;128;p4">
            <a:extLst>
              <a:ext uri="{FF2B5EF4-FFF2-40B4-BE49-F238E27FC236}">
                <a16:creationId xmlns:a16="http://schemas.microsoft.com/office/drawing/2014/main" xmlns="" id="{BDD99055-66B5-267A-AFFB-279C1A7A81DE}"/>
              </a:ext>
            </a:extLst>
          </p:cNvPr>
          <p:cNvSpPr txBox="1"/>
          <p:nvPr/>
        </p:nvSpPr>
        <p:spPr>
          <a:xfrm>
            <a:off x="1029658" y="2150582"/>
            <a:ext cx="9829921" cy="3477835"/>
          </a:xfrm>
          <a:prstGeom prst="rect">
            <a:avLst/>
          </a:prstGeom>
          <a:noFill/>
          <a:ln>
            <a:noFill/>
          </a:ln>
        </p:spPr>
        <p:txBody>
          <a:bodyPr spcFirstLastPara="1" wrap="square" lIns="91425" tIns="45700" rIns="91425" bIns="45700" anchor="t" anchorCtr="0">
            <a:spAutoFit/>
          </a:bodyPr>
          <a:lstStyle/>
          <a:p>
            <a:pPr algn="r" rtl="1"/>
            <a:r>
              <a:rPr lang="ar-SA" sz="4000" b="1" dirty="0"/>
              <a:t>قد يكون البيان واضحًا ودقيقًا، لكنه غير </a:t>
            </a:r>
            <a:r>
              <a:rPr lang="ar-SA" sz="4000" b="1" dirty="0" smtClean="0"/>
              <a:t>محدد </a:t>
            </a:r>
            <a:r>
              <a:rPr lang="ar-SA" sz="4000" b="1" dirty="0"/>
              <a:t>(من حيث التفاصيل).</a:t>
            </a:r>
            <a:endParaRPr lang="ar-SA" sz="4000" dirty="0"/>
          </a:p>
          <a:p>
            <a:pPr algn="r" rtl="1"/>
            <a:r>
              <a:rPr lang="ar-SA" sz="4000" b="1" dirty="0"/>
              <a:t>على سبيل المثال: "آدم يعاني من زيادة في الوزن"</a:t>
            </a:r>
            <a:endParaRPr lang="ar-SA" sz="4000" dirty="0"/>
          </a:p>
          <a:p>
            <a:pPr algn="r" rtl="1"/>
            <a:r>
              <a:rPr lang="ar-SA" sz="4000" dirty="0"/>
              <a:t>لكن، </a:t>
            </a:r>
            <a:r>
              <a:rPr lang="ar-SA" sz="4000" b="1" dirty="0"/>
              <a:t>ما مدى زيادة وزن آدم؟ هل كيلوغرام واحد أم 300 كيلوغرام؟</a:t>
            </a:r>
            <a:endParaRPr lang="ar-SA" sz="4000" dirty="0"/>
          </a:p>
          <a:p>
            <a:pPr marL="0" marR="0" lvl="0" indent="0" algn="r" rtl="1">
              <a:spcBef>
                <a:spcPts val="0"/>
              </a:spcBef>
              <a:spcAft>
                <a:spcPts val="0"/>
              </a:spcAft>
              <a:buNone/>
            </a:pPr>
            <a:endParaRPr lang="en-US" sz="2000" dirty="0">
              <a:solidFill>
                <a:srgbClr val="0A1F61"/>
              </a:solidFill>
              <a:latin typeface="Tajawal ExtraBold"/>
              <a:ea typeface="Tajawal ExtraBold"/>
              <a:cs typeface="Tajawal ExtraBold"/>
              <a:sym typeface="Tajawal ExtraBold"/>
            </a:endParaRPr>
          </a:p>
        </p:txBody>
      </p:sp>
    </p:spTree>
    <p:extLst>
      <p:ext uri="{BB962C8B-B14F-4D97-AF65-F5344CB8AC3E}">
        <p14:creationId xmlns:p14="http://schemas.microsoft.com/office/powerpoint/2010/main" val="9779621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05257" y="-94030"/>
            <a:ext cx="2908644" cy="1372881"/>
          </a:xfrm>
          <a:prstGeom prst="rect">
            <a:avLst/>
          </a:prstGeom>
        </p:spPr>
      </p:pic>
      <p:sp>
        <p:nvSpPr>
          <p:cNvPr id="7" name="TextBox 6">
            <a:extLst>
              <a:ext uri="{FF2B5EF4-FFF2-40B4-BE49-F238E27FC236}">
                <a16:creationId xmlns:a16="http://schemas.microsoft.com/office/drawing/2014/main" xmlns="" id="{6E1386C1-A9FE-7A39-852E-A3E55DC53648}"/>
              </a:ext>
            </a:extLst>
          </p:cNvPr>
          <p:cNvSpPr txBox="1"/>
          <p:nvPr/>
        </p:nvSpPr>
        <p:spPr>
          <a:xfrm>
            <a:off x="2981325" y="380752"/>
            <a:ext cx="6229350" cy="646331"/>
          </a:xfrm>
          <a:prstGeom prst="rect">
            <a:avLst/>
          </a:prstGeom>
          <a:noFill/>
        </p:spPr>
        <p:txBody>
          <a:bodyPr wrap="square">
            <a:spAutoFit/>
          </a:bodyPr>
          <a:lstStyle/>
          <a:p>
            <a:r>
              <a:rPr lang="ar-SA" sz="3600" b="1" dirty="0" smtClean="0">
                <a:solidFill>
                  <a:schemeClr val="tx1"/>
                </a:solidFill>
              </a:rPr>
              <a:t>الصلة</a:t>
            </a:r>
            <a:endParaRPr lang="ar-SA" sz="3600" dirty="0">
              <a:solidFill>
                <a:schemeClr val="tx1"/>
              </a:solidFill>
            </a:endParaRPr>
          </a:p>
        </p:txBody>
      </p:sp>
      <p:sp>
        <p:nvSpPr>
          <p:cNvPr id="3" name="TextBox 2">
            <a:extLst>
              <a:ext uri="{FF2B5EF4-FFF2-40B4-BE49-F238E27FC236}">
                <a16:creationId xmlns:a16="http://schemas.microsoft.com/office/drawing/2014/main" xmlns="" id="{093C8E6B-FBE9-3B82-3A16-8DD3334C212E}"/>
              </a:ext>
            </a:extLst>
          </p:cNvPr>
          <p:cNvSpPr txBox="1"/>
          <p:nvPr/>
        </p:nvSpPr>
        <p:spPr>
          <a:xfrm>
            <a:off x="457200" y="2472738"/>
            <a:ext cx="10402379" cy="1815882"/>
          </a:xfrm>
          <a:prstGeom prst="rect">
            <a:avLst/>
          </a:prstGeom>
          <a:noFill/>
        </p:spPr>
        <p:txBody>
          <a:bodyPr wrap="square">
            <a:spAutoFit/>
          </a:bodyPr>
          <a:lstStyle/>
          <a:p>
            <a:pPr algn="r" rtl="1"/>
            <a:r>
              <a:rPr lang="ar-SA" sz="2800" b="1" dirty="0"/>
              <a:t>من المهم أن نركز على الأفكار والمعلومات ذات الصلة.</a:t>
            </a:r>
            <a:endParaRPr lang="ar-SA" sz="2800" dirty="0"/>
          </a:p>
          <a:p>
            <a:pPr algn="r" rtl="1"/>
            <a:r>
              <a:rPr lang="ar-SA" sz="2800" b="1" dirty="0"/>
              <a:t>إحدى الحيل المفضلة لدى المتناظرين هي محاولة تشتيت انتباه الجمهور من خلال إثارة قضية لا علاقة لها بالموضوع.</a:t>
            </a:r>
            <a:endParaRPr lang="ar-SA" sz="2800" dirty="0"/>
          </a:p>
          <a:p>
            <a:pPr algn="r" rtl="1"/>
            <a:endParaRPr lang="en-US" sz="2800" b="1" dirty="0"/>
          </a:p>
        </p:txBody>
      </p:sp>
    </p:spTree>
    <p:extLst>
      <p:ext uri="{BB962C8B-B14F-4D97-AF65-F5344CB8AC3E}">
        <p14:creationId xmlns:p14="http://schemas.microsoft.com/office/powerpoint/2010/main" val="9377326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05257" y="-94030"/>
            <a:ext cx="2908644" cy="1372881"/>
          </a:xfrm>
          <a:prstGeom prst="rect">
            <a:avLst/>
          </a:prstGeom>
        </p:spPr>
      </p:pic>
      <p:sp>
        <p:nvSpPr>
          <p:cNvPr id="7" name="TextBox 6">
            <a:extLst>
              <a:ext uri="{FF2B5EF4-FFF2-40B4-BE49-F238E27FC236}">
                <a16:creationId xmlns:a16="http://schemas.microsoft.com/office/drawing/2014/main" xmlns="" id="{6E1386C1-A9FE-7A39-852E-A3E55DC53648}"/>
              </a:ext>
            </a:extLst>
          </p:cNvPr>
          <p:cNvSpPr txBox="1"/>
          <p:nvPr/>
        </p:nvSpPr>
        <p:spPr>
          <a:xfrm>
            <a:off x="2981325" y="380752"/>
            <a:ext cx="6229350" cy="646331"/>
          </a:xfrm>
          <a:prstGeom prst="rect">
            <a:avLst/>
          </a:prstGeom>
          <a:noFill/>
        </p:spPr>
        <p:txBody>
          <a:bodyPr wrap="square">
            <a:spAutoFit/>
          </a:bodyPr>
          <a:lstStyle/>
          <a:p>
            <a:r>
              <a:rPr lang="ar-SA" sz="3600" b="1" dirty="0" smtClean="0">
                <a:solidFill>
                  <a:schemeClr val="tx1"/>
                </a:solidFill>
              </a:rPr>
              <a:t>الثبات</a:t>
            </a:r>
            <a:endParaRPr lang="ar-SA" sz="3600" dirty="0">
              <a:solidFill>
                <a:schemeClr val="tx1"/>
              </a:solidFill>
            </a:endParaRPr>
          </a:p>
        </p:txBody>
      </p:sp>
      <p:graphicFrame>
        <p:nvGraphicFramePr>
          <p:cNvPr id="2" name="Content Placeholder 3">
            <a:extLst>
              <a:ext uri="{FF2B5EF4-FFF2-40B4-BE49-F238E27FC236}">
                <a16:creationId xmlns:a16="http://schemas.microsoft.com/office/drawing/2014/main" xmlns="" id="{FC929AEC-392A-F31A-A2A5-E0147FC2358F}"/>
              </a:ext>
            </a:extLst>
          </p:cNvPr>
          <p:cNvGraphicFramePr>
            <a:graphicFrameLocks/>
          </p:cNvGraphicFramePr>
          <p:nvPr>
            <p:extLst>
              <p:ext uri="{D42A27DB-BD31-4B8C-83A1-F6EECF244321}">
                <p14:modId xmlns:p14="http://schemas.microsoft.com/office/powerpoint/2010/main" val="3030565620"/>
              </p:ext>
            </p:extLst>
          </p:nvPr>
        </p:nvGraphicFramePr>
        <p:xfrm>
          <a:off x="593060" y="2106519"/>
          <a:ext cx="10541000" cy="44379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TextBox 9">
            <a:extLst>
              <a:ext uri="{FF2B5EF4-FFF2-40B4-BE49-F238E27FC236}">
                <a16:creationId xmlns:a16="http://schemas.microsoft.com/office/drawing/2014/main" xmlns="" id="{2DF29417-BC77-2EE5-2A72-73D22B3E17C1}"/>
              </a:ext>
            </a:extLst>
          </p:cNvPr>
          <p:cNvSpPr txBox="1"/>
          <p:nvPr/>
        </p:nvSpPr>
        <p:spPr>
          <a:xfrm>
            <a:off x="212271" y="1643667"/>
            <a:ext cx="11057649" cy="830997"/>
          </a:xfrm>
          <a:prstGeom prst="rect">
            <a:avLst/>
          </a:prstGeom>
          <a:noFill/>
        </p:spPr>
        <p:txBody>
          <a:bodyPr wrap="square">
            <a:spAutoFit/>
          </a:bodyPr>
          <a:lstStyle/>
          <a:p>
            <a:pPr algn="r" rtl="1"/>
            <a:r>
              <a:rPr lang="ar-SA" sz="2400" b="1" dirty="0"/>
              <a:t>المنطق يخبرنا أنه إذا كان لدى الشخص معتقدات متناقضة، فلا بد أن يكون أحد هذه المعتقدات على الأقل خاطئًا.</a:t>
            </a:r>
            <a:endParaRPr lang="ar-SA" sz="2400" dirty="0"/>
          </a:p>
          <a:p>
            <a:pPr algn="r" rtl="1"/>
            <a:endParaRPr lang="en-US" sz="2400" b="1" dirty="0"/>
          </a:p>
        </p:txBody>
      </p:sp>
    </p:spTree>
    <p:extLst>
      <p:ext uri="{BB962C8B-B14F-4D97-AF65-F5344CB8AC3E}">
        <p14:creationId xmlns:p14="http://schemas.microsoft.com/office/powerpoint/2010/main" val="17254000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05257" y="-109775"/>
            <a:ext cx="2908644" cy="1372881"/>
          </a:xfrm>
          <a:prstGeom prst="rect">
            <a:avLst/>
          </a:prstGeom>
        </p:spPr>
      </p:pic>
      <p:sp>
        <p:nvSpPr>
          <p:cNvPr id="7" name="TextBox 6">
            <a:extLst>
              <a:ext uri="{FF2B5EF4-FFF2-40B4-BE49-F238E27FC236}">
                <a16:creationId xmlns:a16="http://schemas.microsoft.com/office/drawing/2014/main" xmlns="" id="{6E1386C1-A9FE-7A39-852E-A3E55DC53648}"/>
              </a:ext>
            </a:extLst>
          </p:cNvPr>
          <p:cNvSpPr txBox="1"/>
          <p:nvPr/>
        </p:nvSpPr>
        <p:spPr>
          <a:xfrm>
            <a:off x="2981325" y="380752"/>
            <a:ext cx="6229350" cy="646331"/>
          </a:xfrm>
          <a:prstGeom prst="rect">
            <a:avLst/>
          </a:prstGeom>
          <a:noFill/>
        </p:spPr>
        <p:txBody>
          <a:bodyPr wrap="square">
            <a:spAutoFit/>
          </a:bodyPr>
          <a:lstStyle/>
          <a:p>
            <a:r>
              <a:rPr lang="ar-SA" sz="3600" b="1" dirty="0" smtClean="0">
                <a:solidFill>
                  <a:schemeClr val="tx1"/>
                </a:solidFill>
              </a:rPr>
              <a:t>الصحة المنطقية</a:t>
            </a:r>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167257"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r>
              <a:rPr lang="ar-SA" sz="2800" b="1" dirty="0"/>
              <a:t>التفكير المنطقي يعني أن نستدل بشكل صحيح — أي أن نستخلص استنتاجات مبررة جيدًا من المعتقدات التي نؤمن بها.</a:t>
            </a:r>
            <a:endParaRPr lang="ar-SA" sz="2800" dirty="0"/>
          </a:p>
          <a:p>
            <a:pPr algn="r" rtl="1"/>
            <a:r>
              <a:rPr lang="ar-SA" sz="2800" b="1" dirty="0"/>
              <a:t>ولكي نفكر بشكل نقدي، نحتاج إلى معتقدات دقيقة ومدعومة جيدًا.</a:t>
            </a:r>
            <a:endParaRPr lang="ar-SA" sz="2800" dirty="0"/>
          </a:p>
          <a:p>
            <a:pPr algn="r" rtl="1"/>
            <a:endParaRPr lang="en-US" sz="2800" b="1" dirty="0"/>
          </a:p>
        </p:txBody>
      </p:sp>
    </p:spTree>
    <p:extLst>
      <p:ext uri="{BB962C8B-B14F-4D97-AF65-F5344CB8AC3E}">
        <p14:creationId xmlns:p14="http://schemas.microsoft.com/office/powerpoint/2010/main" val="32797384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05257" y="-109775"/>
            <a:ext cx="2908644" cy="1372881"/>
          </a:xfrm>
          <a:prstGeom prst="rect">
            <a:avLst/>
          </a:prstGeom>
        </p:spPr>
      </p:pic>
      <p:sp>
        <p:nvSpPr>
          <p:cNvPr id="7" name="TextBox 6">
            <a:extLst>
              <a:ext uri="{FF2B5EF4-FFF2-40B4-BE49-F238E27FC236}">
                <a16:creationId xmlns:a16="http://schemas.microsoft.com/office/drawing/2014/main" xmlns="" id="{6E1386C1-A9FE-7A39-852E-A3E55DC53648}"/>
              </a:ext>
            </a:extLst>
          </p:cNvPr>
          <p:cNvSpPr txBox="1"/>
          <p:nvPr/>
        </p:nvSpPr>
        <p:spPr>
          <a:xfrm>
            <a:off x="3037113" y="380752"/>
            <a:ext cx="6173561" cy="642505"/>
          </a:xfrm>
          <a:prstGeom prst="rect">
            <a:avLst/>
          </a:prstGeom>
          <a:noFill/>
        </p:spPr>
        <p:txBody>
          <a:bodyPr wrap="square">
            <a:spAutoFit/>
          </a:bodyPr>
          <a:lstStyle/>
          <a:p>
            <a:r>
              <a:rPr lang="ar-SA" sz="3600" b="1" dirty="0" smtClean="0">
                <a:solidFill>
                  <a:schemeClr val="tx1"/>
                </a:solidFill>
              </a:rPr>
              <a:t>الكمال</a:t>
            </a:r>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عنصر نائب للمحتوى 2">
            <a:extLst>
              <a:ext uri="{FF2B5EF4-FFF2-40B4-BE49-F238E27FC236}">
                <a16:creationId xmlns:a16="http://schemas.microsoft.com/office/drawing/2014/main" xmlns="" id="{7142ECB1-2529-AD1E-AB17-74964DA5C3BA}"/>
              </a:ext>
            </a:extLst>
          </p:cNvPr>
          <p:cNvSpPr txBox="1">
            <a:spLocks/>
          </p:cNvSpPr>
          <p:nvPr/>
        </p:nvSpPr>
        <p:spPr>
          <a:xfrm>
            <a:off x="838200" y="2215538"/>
            <a:ext cx="10232571"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r>
              <a:rPr lang="ar-SA" sz="2800" b="1" dirty="0"/>
              <a:t>في معظم السياقات، نُفضل بحق التفكير العميق والكامل على التفكير السطحي والسطحيّ. ولذلك، فإننا ندين عن حق التحقيقات الجنائية المهملة، ومداولات هيئة المحلفين المتسرعة، والتقارير الإخبارية السطحية، والإرشادات المرورية الغامضة، والتشخيصات الطبية المتعجلة.</a:t>
            </a:r>
            <a:endParaRPr lang="ar-SA" sz="2800" dirty="0"/>
          </a:p>
          <a:p>
            <a:pPr algn="r" rtl="1"/>
            <a:endParaRPr lang="en-US" sz="2600" b="1" dirty="0"/>
          </a:p>
        </p:txBody>
      </p:sp>
    </p:spTree>
    <p:extLst>
      <p:ext uri="{BB962C8B-B14F-4D97-AF65-F5344CB8AC3E}">
        <p14:creationId xmlns:p14="http://schemas.microsoft.com/office/powerpoint/2010/main" val="797983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05257" y="-308557"/>
            <a:ext cx="2908644" cy="1372881"/>
          </a:xfrm>
          <a:prstGeom prst="rect">
            <a:avLst/>
          </a:prstGeom>
        </p:spPr>
      </p:pic>
      <p:sp>
        <p:nvSpPr>
          <p:cNvPr id="7" name="TextBox 6">
            <a:extLst>
              <a:ext uri="{FF2B5EF4-FFF2-40B4-BE49-F238E27FC236}">
                <a16:creationId xmlns:a16="http://schemas.microsoft.com/office/drawing/2014/main" xmlns="" id="{6E1386C1-A9FE-7A39-852E-A3E55DC53648}"/>
              </a:ext>
            </a:extLst>
          </p:cNvPr>
          <p:cNvSpPr txBox="1"/>
          <p:nvPr/>
        </p:nvSpPr>
        <p:spPr>
          <a:xfrm>
            <a:off x="3037113" y="380752"/>
            <a:ext cx="6173561" cy="1200329"/>
          </a:xfrm>
          <a:prstGeom prst="rect">
            <a:avLst/>
          </a:prstGeom>
          <a:noFill/>
        </p:spPr>
        <p:txBody>
          <a:bodyPr wrap="square">
            <a:spAutoFit/>
          </a:bodyPr>
          <a:lstStyle/>
          <a:p>
            <a:r>
              <a:rPr lang="ar-SA" sz="3600" b="1" dirty="0" smtClean="0">
                <a:solidFill>
                  <a:schemeClr val="tx1"/>
                </a:solidFill>
              </a:rPr>
              <a:t>العدالة</a:t>
            </a:r>
            <a:endParaRPr lang="ar-SA" sz="3600"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9" name="عنصر نائب للمحتوى 2">
            <a:extLst>
              <a:ext uri="{FF2B5EF4-FFF2-40B4-BE49-F238E27FC236}">
                <a16:creationId xmlns:a16="http://schemas.microsoft.com/office/drawing/2014/main" xmlns="" id="{30A1E685-9D2D-7B15-812C-34234E4D43BB}"/>
              </a:ext>
            </a:extLst>
          </p:cNvPr>
          <p:cNvSpPr txBox="1">
            <a:spLocks/>
          </p:cNvSpPr>
          <p:nvPr/>
        </p:nvSpPr>
        <p:spPr>
          <a:xfrm>
            <a:off x="935886" y="1825625"/>
            <a:ext cx="10069571"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r>
              <a:rPr lang="ar-SA" sz="2800" b="1" dirty="0"/>
              <a:t>يتطلب التفكير النقدي أن يكون تفكيرنا منصفًا (منفتح الذهن، غير متحيز، وخاليًا من </a:t>
            </a:r>
            <a:r>
              <a:rPr lang="ar-SA" sz="2800" b="1" dirty="0" err="1"/>
              <a:t>الانحيازات</a:t>
            </a:r>
            <a:r>
              <a:rPr lang="ar-SA" sz="2800" b="1" dirty="0"/>
              <a:t> والأفكار المسبقة المشوِّهة).</a:t>
            </a:r>
            <a:endParaRPr lang="ar-SA" sz="2800" dirty="0"/>
          </a:p>
          <a:p>
            <a:pPr algn="r" rtl="1"/>
            <a:r>
              <a:rPr lang="ar-SA" sz="2800" b="1" dirty="0"/>
              <a:t>وقد يكون تحقيق الإنصاف أمرًا صعبًا للغاية، لأننا جميعًا، إلى حد ما، ندرك الواقع بطرق تتأثر بشدة بتجارب حياتنا الفردية وخلفياتنا الثقافية.</a:t>
            </a:r>
            <a:endParaRPr lang="ar-SA" sz="2800" dirty="0"/>
          </a:p>
          <a:p>
            <a:pPr algn="r" rtl="1"/>
            <a:r>
              <a:rPr lang="ar-SA" sz="2800" b="1" dirty="0"/>
              <a:t>ولكن، وعلى الرغم من صعوبة تحقيقه، فإن التحلي بالإنصاف الأساسي هو بلا شك سمة أساسية للمفكر النقدي.</a:t>
            </a:r>
            <a:endParaRPr lang="ar-SA" sz="2800" dirty="0"/>
          </a:p>
          <a:p>
            <a:pPr algn="r" rtl="1"/>
            <a:endParaRPr lang="en-US" sz="2600" b="1" dirty="0"/>
          </a:p>
        </p:txBody>
      </p:sp>
    </p:spTree>
    <p:extLst>
      <p:ext uri="{BB962C8B-B14F-4D97-AF65-F5344CB8AC3E}">
        <p14:creationId xmlns:p14="http://schemas.microsoft.com/office/powerpoint/2010/main" val="33438984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1" name="Google Shape;127;p4">
            <a:extLst>
              <a:ext uri="{FF2B5EF4-FFF2-40B4-BE49-F238E27FC236}">
                <a16:creationId xmlns:a16="http://schemas.microsoft.com/office/drawing/2014/main" xmlns=""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xmlns=""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13" name="TextBox 12">
            <a:extLst>
              <a:ext uri="{FF2B5EF4-FFF2-40B4-BE49-F238E27FC236}">
                <a16:creationId xmlns:a16="http://schemas.microsoft.com/office/drawing/2014/main" xmlns="" id="{C98B94C4-0B50-4160-8BF6-965B3A8A1C8B}"/>
              </a:ext>
            </a:extLst>
          </p:cNvPr>
          <p:cNvSpPr txBox="1"/>
          <p:nvPr/>
        </p:nvSpPr>
        <p:spPr>
          <a:xfrm>
            <a:off x="2317863" y="838557"/>
            <a:ext cx="6217920" cy="646331"/>
          </a:xfrm>
          <a:prstGeom prst="rect">
            <a:avLst/>
          </a:prstGeom>
          <a:noFill/>
        </p:spPr>
        <p:txBody>
          <a:bodyPr wrap="square">
            <a:spAutoFit/>
          </a:bodyPr>
          <a:lstStyle/>
          <a:p>
            <a:r>
              <a:rPr lang="ar-SA" sz="3600" b="1" dirty="0" smtClean="0">
                <a:solidFill>
                  <a:schemeClr val="tx1"/>
                </a:solidFill>
              </a:rPr>
              <a:t>عوائق التفكير الناقد</a:t>
            </a:r>
            <a:endParaRPr lang="ar-SA" sz="3600" dirty="0">
              <a:solidFill>
                <a:schemeClr val="tx1"/>
              </a:solidFill>
            </a:endParaRPr>
          </a:p>
        </p:txBody>
      </p:sp>
      <p:sp>
        <p:nvSpPr>
          <p:cNvPr id="2" name="Rectangle: Rounded Corners 1">
            <a:extLst>
              <a:ext uri="{FF2B5EF4-FFF2-40B4-BE49-F238E27FC236}">
                <a16:creationId xmlns:a16="http://schemas.microsoft.com/office/drawing/2014/main" xmlns="" id="{5CBE5709-DFDF-40FC-C21A-CB74E33B92FD}"/>
              </a:ext>
            </a:extLst>
          </p:cNvPr>
          <p:cNvSpPr/>
          <p:nvPr/>
        </p:nvSpPr>
        <p:spPr>
          <a:xfrm>
            <a:off x="457200" y="160920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pic>
        <p:nvPicPr>
          <p:cNvPr id="4" name="Graphic 22">
            <a:extLst>
              <a:ext uri="{FF2B5EF4-FFF2-40B4-BE49-F238E27FC236}">
                <a16:creationId xmlns:a16="http://schemas.microsoft.com/office/drawing/2014/main" xmlns="" id="{E75A4693-AE69-5597-2A29-C15C0E57E20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83356" y="-82635"/>
            <a:ext cx="2908644" cy="1372881"/>
          </a:xfrm>
          <a:prstGeom prst="rect">
            <a:avLst/>
          </a:prstGeom>
        </p:spPr>
      </p:pic>
      <p:sp>
        <p:nvSpPr>
          <p:cNvPr id="14" name="TextBox 13">
            <a:extLst>
              <a:ext uri="{FF2B5EF4-FFF2-40B4-BE49-F238E27FC236}">
                <a16:creationId xmlns:a16="http://schemas.microsoft.com/office/drawing/2014/main" xmlns="" id="{93DCE6B9-B521-436A-8055-FDA12D4329BC}"/>
              </a:ext>
            </a:extLst>
          </p:cNvPr>
          <p:cNvSpPr txBox="1"/>
          <p:nvPr/>
        </p:nvSpPr>
        <p:spPr>
          <a:xfrm>
            <a:off x="817812" y="2087709"/>
            <a:ext cx="10088879" cy="1785104"/>
          </a:xfrm>
          <a:prstGeom prst="rect">
            <a:avLst/>
          </a:prstGeom>
          <a:noFill/>
        </p:spPr>
        <p:txBody>
          <a:bodyPr wrap="square">
            <a:spAutoFit/>
          </a:bodyPr>
          <a:lstStyle/>
          <a:p>
            <a:pPr algn="r" rtl="1"/>
            <a:r>
              <a:rPr lang="ar-SA" sz="2800" b="1" dirty="0"/>
              <a:t>إذا كان التفكير النقدي مهمًا إلى هذا الحد، فلماذا يُعتبر التفكير غير النقدي شائعًا جدًا؟</a:t>
            </a:r>
            <a:endParaRPr lang="ar-SA" sz="2800" dirty="0"/>
          </a:p>
          <a:p>
            <a:pPr algn="r" rtl="1"/>
            <a:r>
              <a:rPr lang="ar-SA" sz="2800" b="1" dirty="0"/>
              <a:t>ولماذا يجد الكثير من الناس — بما في ذلك العديد من الأشخاص المتعلمين والذكيين جدًا — صعوبة في ممارسة التفكير النقدي؟</a:t>
            </a:r>
            <a:endParaRPr lang="ar-SA" sz="2800" dirty="0"/>
          </a:p>
          <a:p>
            <a:pPr algn="r" rtl="1"/>
            <a:endParaRPr lang="en-US" sz="2600" b="1" dirty="0"/>
          </a:p>
        </p:txBody>
      </p:sp>
      <p:grpSp>
        <p:nvGrpSpPr>
          <p:cNvPr id="5" name="Group 4">
            <a:extLst>
              <a:ext uri="{FF2B5EF4-FFF2-40B4-BE49-F238E27FC236}">
                <a16:creationId xmlns:a16="http://schemas.microsoft.com/office/drawing/2014/main" xmlns="" id="{EC914850-927B-F44A-615D-73880F2962FF}"/>
              </a:ext>
            </a:extLst>
          </p:cNvPr>
          <p:cNvGrpSpPr/>
          <p:nvPr/>
        </p:nvGrpSpPr>
        <p:grpSpPr>
          <a:xfrm>
            <a:off x="455093" y="120856"/>
            <a:ext cx="1889578" cy="1166000"/>
            <a:chOff x="561109" y="240125"/>
            <a:chExt cx="1889578" cy="1166000"/>
          </a:xfrm>
        </p:grpSpPr>
        <p:sp>
          <p:nvSpPr>
            <p:cNvPr id="6" name="Rectangle 5">
              <a:extLst>
                <a:ext uri="{FF2B5EF4-FFF2-40B4-BE49-F238E27FC236}">
                  <a16:creationId xmlns:a16="http://schemas.microsoft.com/office/drawing/2014/main" xmlns="" id="{BD1ECC36-CC56-85C3-2B74-C90BFE3C02FB}"/>
                </a:ext>
              </a:extLst>
            </p:cNvPr>
            <p:cNvSpPr/>
            <p:nvPr/>
          </p:nvSpPr>
          <p:spPr>
            <a:xfrm>
              <a:off x="561109"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7" name="TextBox 6">
              <a:extLst>
                <a:ext uri="{FF2B5EF4-FFF2-40B4-BE49-F238E27FC236}">
                  <a16:creationId xmlns:a16="http://schemas.microsoft.com/office/drawing/2014/main" xmlns="" id="{E675B2CD-CA67-3E45-CA33-435032DD7992}"/>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grpSp>
    </p:spTree>
    <p:extLst>
      <p:ext uri="{BB962C8B-B14F-4D97-AF65-F5344CB8AC3E}">
        <p14:creationId xmlns:p14="http://schemas.microsoft.com/office/powerpoint/2010/main" val="31304012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05257" y="-308557"/>
            <a:ext cx="2908644" cy="1372881"/>
          </a:xfrm>
          <a:prstGeom prst="rect">
            <a:avLst/>
          </a:prstGeom>
        </p:spPr>
      </p:pic>
      <p:sp>
        <p:nvSpPr>
          <p:cNvPr id="7" name="TextBox 6">
            <a:extLst>
              <a:ext uri="{FF2B5EF4-FFF2-40B4-BE49-F238E27FC236}">
                <a16:creationId xmlns:a16="http://schemas.microsoft.com/office/drawing/2014/main" xmlns="" id="{6E1386C1-A9FE-7A39-852E-A3E55DC53648}"/>
              </a:ext>
            </a:extLst>
          </p:cNvPr>
          <p:cNvSpPr txBox="1"/>
          <p:nvPr/>
        </p:nvSpPr>
        <p:spPr>
          <a:xfrm>
            <a:off x="3037113" y="380752"/>
            <a:ext cx="6173561" cy="1200329"/>
          </a:xfrm>
          <a:prstGeom prst="rect">
            <a:avLst/>
          </a:prstGeom>
          <a:noFill/>
        </p:spPr>
        <p:txBody>
          <a:bodyPr wrap="square">
            <a:spAutoFit/>
          </a:bodyPr>
          <a:lstStyle/>
          <a:p>
            <a:r>
              <a:rPr lang="ar-SA" sz="3600" b="1" dirty="0" smtClean="0">
                <a:solidFill>
                  <a:schemeClr val="tx1"/>
                </a:solidFill>
              </a:rPr>
              <a:t>معوقات التفكير الناقد</a:t>
            </a:r>
            <a:endParaRPr lang="ar-SA" sz="3600"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عنصر نائب للمحتوى 2">
            <a:extLst>
              <a:ext uri="{FF2B5EF4-FFF2-40B4-BE49-F238E27FC236}">
                <a16:creationId xmlns:a16="http://schemas.microsoft.com/office/drawing/2014/main" xmlns="" id="{68CD5922-F9E6-B683-2DF0-43A6F3BF6C62}"/>
              </a:ext>
            </a:extLst>
          </p:cNvPr>
          <p:cNvSpPr txBox="1">
            <a:spLocks/>
          </p:cNvSpPr>
          <p:nvPr/>
        </p:nvSpPr>
        <p:spPr>
          <a:xfrm>
            <a:off x="838200" y="1690687"/>
            <a:ext cx="10021379" cy="435230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r>
              <a:rPr lang="ar-SA" sz="2800" dirty="0"/>
              <a:t>نقص المعلومات الخلفية ذات </a:t>
            </a:r>
            <a:r>
              <a:rPr lang="ar-SA" sz="2800" dirty="0" smtClean="0"/>
              <a:t>الصلة _ ضعف </a:t>
            </a:r>
            <a:r>
              <a:rPr lang="ar-SA" sz="2800" dirty="0"/>
              <a:t>مهارات </a:t>
            </a:r>
            <a:r>
              <a:rPr lang="ar-SA" sz="2800" dirty="0" smtClean="0"/>
              <a:t>القراءة -  الانحياز - التعصّب</a:t>
            </a:r>
            <a:endParaRPr lang="ar-SA" sz="2800" dirty="0"/>
          </a:p>
          <a:p>
            <a:pPr algn="r" rtl="1"/>
            <a:r>
              <a:rPr lang="ar-SA" sz="2800" dirty="0" smtClean="0"/>
              <a:t>- الخرافات - التمركز </a:t>
            </a:r>
            <a:r>
              <a:rPr lang="ar-SA" sz="2800" dirty="0"/>
              <a:t>حول الذات (تفكير يتمحور حول النفس</a:t>
            </a:r>
            <a:r>
              <a:rPr lang="ar-SA" sz="2800" dirty="0" smtClean="0"/>
              <a:t>) - التمركز </a:t>
            </a:r>
            <a:r>
              <a:rPr lang="ar-SA" sz="2800" dirty="0"/>
              <a:t>حول الجماعة (تفكير يتمحور حول الجماعة</a:t>
            </a:r>
            <a:r>
              <a:rPr lang="ar-SA" sz="2800" dirty="0" smtClean="0"/>
              <a:t>) - ضغط الأقران - اتباع القطيع - ضيق الأفق - الانغلاق الذهني - انعدام </a:t>
            </a:r>
            <a:r>
              <a:rPr lang="ar-SA" sz="2800" dirty="0"/>
              <a:t>الثقة في العقل </a:t>
            </a:r>
            <a:r>
              <a:rPr lang="ar-SA" sz="2800" dirty="0" smtClean="0"/>
              <a:t>والمنطق - التفكير النسبي التنميط </a:t>
            </a:r>
            <a:r>
              <a:rPr lang="ar-SA" sz="2800" dirty="0"/>
              <a:t>(الحكم بناءً على الصورة النمطية</a:t>
            </a:r>
            <a:r>
              <a:rPr lang="ar-SA" sz="2800" dirty="0" smtClean="0"/>
              <a:t>) - الافتراضات </a:t>
            </a:r>
            <a:r>
              <a:rPr lang="ar-SA" sz="2800" dirty="0"/>
              <a:t>غير </a:t>
            </a:r>
            <a:r>
              <a:rPr lang="ar-SA" sz="2800" dirty="0" smtClean="0"/>
              <a:t>المبررة - تحميل </a:t>
            </a:r>
            <a:r>
              <a:rPr lang="ar-SA" sz="2800" dirty="0"/>
              <a:t>الآخرين المسؤولية (إلقاء اللوم على الآخرين</a:t>
            </a:r>
            <a:r>
              <a:rPr lang="ar-SA" sz="2800" dirty="0" smtClean="0"/>
              <a:t>) – التبرير - الإنكار -التفكير بالتمني - التفكير </a:t>
            </a:r>
            <a:r>
              <a:rPr lang="ar-SA" sz="2800" dirty="0"/>
              <a:t>قصير </a:t>
            </a:r>
            <a:r>
              <a:rPr lang="ar-SA" sz="2800" dirty="0" smtClean="0"/>
              <a:t>المدى - الإدراك الانتقائي - الذاكرة الانتقائية --المشاعر الطاغية - خداع الذات - حفظ </a:t>
            </a:r>
            <a:r>
              <a:rPr lang="ar-SA" sz="2800" dirty="0"/>
              <a:t>ماء </a:t>
            </a:r>
            <a:r>
              <a:rPr lang="ar-SA" sz="2800" dirty="0" smtClean="0"/>
              <a:t>الوجه --الخوف </a:t>
            </a:r>
            <a:r>
              <a:rPr lang="ar-SA" sz="2800" dirty="0"/>
              <a:t>من التغيير</a:t>
            </a:r>
          </a:p>
          <a:p>
            <a:pPr algn="r" rtl="1"/>
            <a:endParaRPr lang="en-US" sz="2600" b="1" dirty="0"/>
          </a:p>
        </p:txBody>
      </p:sp>
    </p:spTree>
    <p:extLst>
      <p:ext uri="{BB962C8B-B14F-4D97-AF65-F5344CB8AC3E}">
        <p14:creationId xmlns:p14="http://schemas.microsoft.com/office/powerpoint/2010/main" val="2485867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05257" y="-308557"/>
            <a:ext cx="2908644" cy="1372881"/>
          </a:xfrm>
          <a:prstGeom prst="rect">
            <a:avLst/>
          </a:prstGeom>
        </p:spPr>
      </p:pic>
      <p:sp>
        <p:nvSpPr>
          <p:cNvPr id="7" name="TextBox 6">
            <a:extLst>
              <a:ext uri="{FF2B5EF4-FFF2-40B4-BE49-F238E27FC236}">
                <a16:creationId xmlns:a16="http://schemas.microsoft.com/office/drawing/2014/main" xmlns="" id="{6E1386C1-A9FE-7A39-852E-A3E55DC53648}"/>
              </a:ext>
            </a:extLst>
          </p:cNvPr>
          <p:cNvSpPr txBox="1"/>
          <p:nvPr/>
        </p:nvSpPr>
        <p:spPr>
          <a:xfrm>
            <a:off x="3037113" y="380752"/>
            <a:ext cx="6173561" cy="1200329"/>
          </a:xfrm>
          <a:prstGeom prst="rect">
            <a:avLst/>
          </a:prstGeom>
          <a:noFill/>
        </p:spPr>
        <p:txBody>
          <a:bodyPr wrap="square">
            <a:spAutoFit/>
          </a:bodyPr>
          <a:lstStyle/>
          <a:p>
            <a:r>
              <a:rPr lang="ar-SA" sz="3600" b="1" dirty="0" smtClean="0">
                <a:solidFill>
                  <a:schemeClr val="tx1"/>
                </a:solidFill>
              </a:rPr>
              <a:t>الانانية </a:t>
            </a:r>
            <a:endParaRPr lang="ar-SA" sz="3600"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9" name="عنصر نائب للمحتوى 2">
            <a:extLst>
              <a:ext uri="{FF2B5EF4-FFF2-40B4-BE49-F238E27FC236}">
                <a16:creationId xmlns:a16="http://schemas.microsoft.com/office/drawing/2014/main" xmlns="" id="{8DEA258C-E6FB-5D32-837E-C2E589573F81}"/>
              </a:ext>
            </a:extLst>
          </p:cNvPr>
          <p:cNvSpPr txBox="1">
            <a:spLocks/>
          </p:cNvSpPr>
          <p:nvPr/>
        </p:nvSpPr>
        <p:spPr>
          <a:xfrm>
            <a:off x="838200" y="1825625"/>
            <a:ext cx="10021380"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r>
              <a:rPr lang="ar-SA" sz="2800" b="1" dirty="0" smtClean="0"/>
              <a:t>الانانية او التمركز </a:t>
            </a:r>
            <a:r>
              <a:rPr lang="ar-SA" sz="2800" b="1" dirty="0"/>
              <a:t>حول </a:t>
            </a:r>
            <a:r>
              <a:rPr lang="ar-SA" sz="2800" b="1" dirty="0" smtClean="0"/>
              <a:t>الذات  </a:t>
            </a:r>
            <a:r>
              <a:rPr lang="ar-SA" sz="2800" b="1" dirty="0"/>
              <a:t>هو الميل إلى رؤية الواقع وكأنه يدور حول الشخص نفسه.</a:t>
            </a:r>
            <a:endParaRPr lang="ar-SA" sz="2800" dirty="0"/>
          </a:p>
          <a:p>
            <a:pPr algn="r" rtl="1"/>
            <a:r>
              <a:rPr lang="ar-SA" sz="2800" b="1" dirty="0"/>
              <a:t>الأشخاص </a:t>
            </a:r>
            <a:r>
              <a:rPr lang="ar-SA" sz="2800" b="1" dirty="0" smtClean="0"/>
              <a:t>الانانيون او المتمركزون </a:t>
            </a:r>
            <a:r>
              <a:rPr lang="ar-SA" sz="2800" b="1" dirty="0"/>
              <a:t>حول ذواتهم </a:t>
            </a:r>
            <a:r>
              <a:rPr lang="ar-SA" sz="2800" b="1" dirty="0" smtClean="0"/>
              <a:t>منغمسون </a:t>
            </a:r>
            <a:r>
              <a:rPr lang="ar-SA" sz="2800" b="1" dirty="0"/>
              <a:t>في أنفسهم، يرون أن مصالحهم وأفكارهم وقيمهم أسمى من مصالح وأفكار وقيم الآخرين.</a:t>
            </a:r>
            <a:endParaRPr lang="ar-SA" sz="2800" dirty="0"/>
          </a:p>
          <a:p>
            <a:pPr algn="r" rtl="1"/>
            <a:r>
              <a:rPr lang="ar-SA" sz="2800" b="1" dirty="0"/>
              <a:t>وجميعنا نتأثر بدرجة ما </a:t>
            </a:r>
            <a:r>
              <a:rPr lang="ar-SA" sz="2800" b="1" dirty="0" err="1"/>
              <a:t>بانحيازات</a:t>
            </a:r>
            <a:r>
              <a:rPr lang="ar-SA" sz="2800" b="1" dirty="0"/>
              <a:t> التمركز حول الذات.</a:t>
            </a:r>
            <a:endParaRPr lang="ar-SA" sz="2800" dirty="0"/>
          </a:p>
          <a:p>
            <a:pPr algn="r" rtl="1"/>
            <a:endParaRPr lang="en-US" sz="2600" b="1" dirty="0"/>
          </a:p>
        </p:txBody>
      </p:sp>
    </p:spTree>
    <p:extLst>
      <p:ext uri="{BB962C8B-B14F-4D97-AF65-F5344CB8AC3E}">
        <p14:creationId xmlns:p14="http://schemas.microsoft.com/office/powerpoint/2010/main" val="27158788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05257" y="-308557"/>
            <a:ext cx="2908644" cy="1372881"/>
          </a:xfrm>
          <a:prstGeom prst="rect">
            <a:avLst/>
          </a:prstGeom>
        </p:spPr>
      </p:pic>
      <p:sp>
        <p:nvSpPr>
          <p:cNvPr id="7" name="TextBox 6">
            <a:extLst>
              <a:ext uri="{FF2B5EF4-FFF2-40B4-BE49-F238E27FC236}">
                <a16:creationId xmlns:a16="http://schemas.microsoft.com/office/drawing/2014/main" xmlns="" id="{6E1386C1-A9FE-7A39-852E-A3E55DC53648}"/>
              </a:ext>
            </a:extLst>
          </p:cNvPr>
          <p:cNvSpPr txBox="1"/>
          <p:nvPr/>
        </p:nvSpPr>
        <p:spPr>
          <a:xfrm>
            <a:off x="3037113" y="380752"/>
            <a:ext cx="6173561" cy="1200329"/>
          </a:xfrm>
          <a:prstGeom prst="rect">
            <a:avLst/>
          </a:prstGeom>
          <a:noFill/>
        </p:spPr>
        <p:txBody>
          <a:bodyPr wrap="square">
            <a:spAutoFit/>
          </a:bodyPr>
          <a:lstStyle/>
          <a:p>
            <a:r>
              <a:rPr lang="ar-SA" sz="3600" b="1" dirty="0" smtClean="0">
                <a:solidFill>
                  <a:schemeClr val="tx1"/>
                </a:solidFill>
              </a:rPr>
              <a:t>الانانية</a:t>
            </a:r>
            <a:endParaRPr lang="ar-SA" sz="3600"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عنصر نائب للمحتوى 2">
            <a:extLst>
              <a:ext uri="{FF2B5EF4-FFF2-40B4-BE49-F238E27FC236}">
                <a16:creationId xmlns:a16="http://schemas.microsoft.com/office/drawing/2014/main" xmlns="" id="{213E0C9D-FDD7-40FE-07E6-E05BD4B40D1A}"/>
              </a:ext>
            </a:extLst>
          </p:cNvPr>
          <p:cNvSpPr txBox="1">
            <a:spLocks/>
          </p:cNvSpPr>
          <p:nvPr/>
        </p:nvSpPr>
        <p:spPr>
          <a:xfrm>
            <a:off x="838200" y="1690688"/>
            <a:ext cx="101999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r>
              <a:rPr lang="ar-SA" sz="2800" b="1" dirty="0"/>
              <a:t>شكلان شائعان </a:t>
            </a:r>
            <a:r>
              <a:rPr lang="ar-SA" sz="2800" b="1" dirty="0" smtClean="0"/>
              <a:t>من الانانية او </a:t>
            </a:r>
            <a:r>
              <a:rPr lang="ar-SA" sz="2800" b="1" dirty="0"/>
              <a:t>التمركز حول الذات:</a:t>
            </a:r>
            <a:endParaRPr lang="ar-SA" sz="2800" dirty="0"/>
          </a:p>
          <a:p>
            <a:pPr algn="r" rtl="1"/>
            <a:r>
              <a:rPr lang="ar-SA" sz="2800" b="1" dirty="0"/>
              <a:t>1- التفكير المرتبط بالمصلحة الذاتية</a:t>
            </a:r>
            <a:r>
              <a:rPr lang="ar-SA" sz="2800" dirty="0"/>
              <a:t>: هو الميل إلى قبول والدفاع عن المعتقدات التي تتماشى مع مصلحة الشخص الذاتية.</a:t>
            </a:r>
            <a:br>
              <a:rPr lang="ar-SA" sz="2800" dirty="0"/>
            </a:br>
            <a:r>
              <a:rPr lang="ar-SA" sz="2800" b="1" dirty="0"/>
              <a:t>مثال:</a:t>
            </a:r>
            <a:r>
              <a:rPr lang="ar-SA" sz="2800" dirty="0"/>
              <a:t> معظم عمال المصانع يدعمون القوانين التي تفرض مزيدًا من المزايا للعمال؛ بينما معظم أصحاب المصانع لا يفعلون ذلك.</a:t>
            </a:r>
          </a:p>
          <a:p>
            <a:pPr algn="r" rtl="1"/>
            <a:r>
              <a:rPr lang="ar-SA" sz="2800" b="1" dirty="0"/>
              <a:t>2- الانحياز لخدمة الذات</a:t>
            </a:r>
            <a:r>
              <a:rPr lang="ar-SA" sz="2800" dirty="0"/>
              <a:t>: هو الميل إلى المبالغة في تقدير الذات — أي رؤية النفس على أنها أفضل في جانبٍ ما مما هي عليه في الواقع.</a:t>
            </a:r>
            <a:br>
              <a:rPr lang="ar-SA" sz="2800" dirty="0"/>
            </a:br>
            <a:r>
              <a:rPr lang="ar-SA" sz="2800" dirty="0"/>
              <a:t>لقد عرفنا جميعًا أشخاصًا متفاخرين أو "يعرفون كل شيء" يدّعون امتلاك مواهب أو معارف أكثر مما لديهم فعليًا.</a:t>
            </a:r>
          </a:p>
          <a:p>
            <a:pPr algn="r" rtl="1"/>
            <a:endParaRPr lang="en-US" sz="2600" b="1" dirty="0"/>
          </a:p>
        </p:txBody>
      </p:sp>
    </p:spTree>
    <p:extLst>
      <p:ext uri="{BB962C8B-B14F-4D97-AF65-F5344CB8AC3E}">
        <p14:creationId xmlns:p14="http://schemas.microsoft.com/office/powerpoint/2010/main" val="12625464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05257" y="-308557"/>
            <a:ext cx="2908644" cy="1372881"/>
          </a:xfrm>
          <a:prstGeom prst="rect">
            <a:avLst/>
          </a:prstGeom>
        </p:spPr>
      </p:pic>
      <p:sp>
        <p:nvSpPr>
          <p:cNvPr id="7" name="TextBox 6">
            <a:extLst>
              <a:ext uri="{FF2B5EF4-FFF2-40B4-BE49-F238E27FC236}">
                <a16:creationId xmlns:a16="http://schemas.microsoft.com/office/drawing/2014/main" xmlns="" id="{6E1386C1-A9FE-7A39-852E-A3E55DC53648}"/>
              </a:ext>
            </a:extLst>
          </p:cNvPr>
          <p:cNvSpPr txBox="1"/>
          <p:nvPr/>
        </p:nvSpPr>
        <p:spPr>
          <a:xfrm>
            <a:off x="3037113" y="380752"/>
            <a:ext cx="6173561" cy="646331"/>
          </a:xfrm>
          <a:prstGeom prst="rect">
            <a:avLst/>
          </a:prstGeom>
          <a:noFill/>
        </p:spPr>
        <p:txBody>
          <a:bodyPr wrap="square">
            <a:spAutoFit/>
          </a:bodyPr>
          <a:lstStyle/>
          <a:p>
            <a:r>
              <a:rPr lang="ar-SA" sz="3600" dirty="0"/>
              <a:t>التمركز حول الجماعة</a:t>
            </a:r>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9" name="عنصر نائب للمحتوى 2">
            <a:extLst>
              <a:ext uri="{FF2B5EF4-FFF2-40B4-BE49-F238E27FC236}">
                <a16:creationId xmlns:a16="http://schemas.microsoft.com/office/drawing/2014/main" xmlns="" id="{2F828493-86D7-73CD-264E-927CD75ED039}"/>
              </a:ext>
            </a:extLst>
          </p:cNvPr>
          <p:cNvSpPr txBox="1">
            <a:spLocks/>
          </p:cNvSpPr>
          <p:nvPr/>
        </p:nvSpPr>
        <p:spPr>
          <a:xfrm>
            <a:off x="578545" y="1825625"/>
            <a:ext cx="10570029"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r>
              <a:rPr lang="ar-SA" sz="2800" b="1" dirty="0"/>
              <a:t>التمركز حول الجماعة هو تفكير يتمحور حول المجموعة. فكما أن التمركز حول الذات يمكن أن يعيق التفكير العقلاني من خلال التركيز المفرط على النفس، فإن التمركز حول الجماعة يمكن أن يعيق التفكير العقلاني من خلال التركيز المفرط على الجماعة.</a:t>
            </a:r>
            <a:endParaRPr lang="ar-SA" sz="2800" dirty="0"/>
          </a:p>
          <a:p>
            <a:pPr algn="r" rtl="1"/>
            <a:r>
              <a:rPr lang="ar-SA" sz="2800" b="1" dirty="0"/>
              <a:t>يمكن للتمركز حول الجماعة أن يُشوّه التفكير النقدي بطرق عديدة، ومن أهمها: الانحياز الجماعي واتباع القطيع.</a:t>
            </a:r>
            <a:endParaRPr lang="ar-SA" sz="2800" dirty="0"/>
          </a:p>
          <a:p>
            <a:pPr algn="r" rtl="1"/>
            <a:endParaRPr lang="en-US" sz="2600" b="1" dirty="0"/>
          </a:p>
        </p:txBody>
      </p:sp>
    </p:spTree>
    <p:extLst>
      <p:ext uri="{BB962C8B-B14F-4D97-AF65-F5344CB8AC3E}">
        <p14:creationId xmlns:p14="http://schemas.microsoft.com/office/powerpoint/2010/main" val="20293414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05257" y="-308557"/>
            <a:ext cx="2908644" cy="1372881"/>
          </a:xfrm>
          <a:prstGeom prst="rect">
            <a:avLst/>
          </a:prstGeom>
        </p:spPr>
      </p:pic>
      <p:sp>
        <p:nvSpPr>
          <p:cNvPr id="7" name="TextBox 6">
            <a:extLst>
              <a:ext uri="{FF2B5EF4-FFF2-40B4-BE49-F238E27FC236}">
                <a16:creationId xmlns:a16="http://schemas.microsoft.com/office/drawing/2014/main" xmlns="" id="{6E1386C1-A9FE-7A39-852E-A3E55DC53648}"/>
              </a:ext>
            </a:extLst>
          </p:cNvPr>
          <p:cNvSpPr txBox="1"/>
          <p:nvPr/>
        </p:nvSpPr>
        <p:spPr>
          <a:xfrm>
            <a:off x="3037113" y="380752"/>
            <a:ext cx="6173561" cy="1200329"/>
          </a:xfrm>
          <a:prstGeom prst="rect">
            <a:avLst/>
          </a:prstGeom>
          <a:noFill/>
        </p:spPr>
        <p:txBody>
          <a:bodyPr wrap="square">
            <a:spAutoFit/>
          </a:bodyPr>
          <a:lstStyle/>
          <a:p>
            <a:r>
              <a:rPr lang="ar-SA" sz="3600" b="1" dirty="0" smtClean="0"/>
              <a:t>التمركز حول الجماعة</a:t>
            </a:r>
            <a:endParaRPr lang="ar-SA" sz="3600"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عنصر نائب للمحتوى 2">
            <a:extLst>
              <a:ext uri="{FF2B5EF4-FFF2-40B4-BE49-F238E27FC236}">
                <a16:creationId xmlns:a16="http://schemas.microsoft.com/office/drawing/2014/main" xmlns="" id="{F88D28EE-FC11-CE59-2ADF-579797639B15}"/>
              </a:ext>
            </a:extLst>
          </p:cNvPr>
          <p:cNvSpPr txBox="1">
            <a:spLocks/>
          </p:cNvSpPr>
          <p:nvPr/>
        </p:nvSpPr>
        <p:spPr>
          <a:xfrm>
            <a:off x="838200" y="1825625"/>
            <a:ext cx="10281557"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r>
              <a:rPr lang="ar-SA" sz="2800" b="1" dirty="0"/>
              <a:t>الانحياز الجماعي</a:t>
            </a:r>
            <a:r>
              <a:rPr lang="ar-SA" sz="2800" dirty="0"/>
              <a:t> هو الميل إلى رؤية المجموعة التي ننتمي إليها (مثل الوطن، القبيلة، الطائفة، مجموعة الأقران، وما شابه) على أنها أفضل بطبيعتها من غيرها.</a:t>
            </a:r>
            <a:br>
              <a:rPr lang="ar-SA" sz="2800" dirty="0"/>
            </a:br>
            <a:r>
              <a:rPr lang="ar-SA" sz="2800" dirty="0"/>
              <a:t>يُخبرنا علماء الاجتماع أن هذا النوع من التفكير شائع للغاية عبر التاريخ البشري وفي مختلف الثقافات.</a:t>
            </a:r>
          </a:p>
          <a:p>
            <a:pPr algn="r" rtl="1"/>
            <a:r>
              <a:rPr lang="ar-SA" sz="2800" b="1" dirty="0"/>
              <a:t>اتباع </a:t>
            </a:r>
            <a:r>
              <a:rPr lang="ar-SA" sz="2800" b="1" dirty="0" smtClean="0"/>
              <a:t>القطيع </a:t>
            </a:r>
            <a:r>
              <a:rPr lang="ar-SA" sz="2800" dirty="0" smtClean="0"/>
              <a:t>يشير </a:t>
            </a:r>
            <a:r>
              <a:rPr lang="ar-SA" sz="2800" dirty="0"/>
              <a:t>إلى ميلنا لاتباع الآخرين — أي الامتثال (غالبًا دون تفكير) للسلطة أو لمعايير السلوك والمعتقدات الخاصة بالمجموعة.</a:t>
            </a:r>
            <a:br>
              <a:rPr lang="ar-SA" sz="2800" dirty="0"/>
            </a:br>
            <a:r>
              <a:rPr lang="ar-SA" sz="2800" dirty="0"/>
              <a:t>إن الرغبة في الانتماء، وفي أن نكون جزءًا من "الجماعة الداخلية"، تُعد من أقوى الدوافع الإنسانية.</a:t>
            </a:r>
          </a:p>
          <a:p>
            <a:pPr algn="r" rtl="1"/>
            <a:endParaRPr lang="en-US" sz="2600" b="1" dirty="0"/>
          </a:p>
        </p:txBody>
      </p:sp>
    </p:spTree>
    <p:extLst>
      <p:ext uri="{BB962C8B-B14F-4D97-AF65-F5344CB8AC3E}">
        <p14:creationId xmlns:p14="http://schemas.microsoft.com/office/powerpoint/2010/main" val="1901797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05257" y="-308557"/>
            <a:ext cx="2908644" cy="1372881"/>
          </a:xfrm>
          <a:prstGeom prst="rect">
            <a:avLst/>
          </a:prstGeom>
        </p:spPr>
      </p:pic>
      <p:sp>
        <p:nvSpPr>
          <p:cNvPr id="7" name="TextBox 6">
            <a:extLst>
              <a:ext uri="{FF2B5EF4-FFF2-40B4-BE49-F238E27FC236}">
                <a16:creationId xmlns:a16="http://schemas.microsoft.com/office/drawing/2014/main" xmlns="" id="{6E1386C1-A9FE-7A39-852E-A3E55DC53648}"/>
              </a:ext>
            </a:extLst>
          </p:cNvPr>
          <p:cNvSpPr txBox="1"/>
          <p:nvPr/>
        </p:nvSpPr>
        <p:spPr>
          <a:xfrm>
            <a:off x="2575379" y="380752"/>
            <a:ext cx="6635296" cy="646331"/>
          </a:xfrm>
          <a:prstGeom prst="rect">
            <a:avLst/>
          </a:prstGeom>
          <a:noFill/>
        </p:spPr>
        <p:txBody>
          <a:bodyPr wrap="square">
            <a:spAutoFit/>
          </a:bodyPr>
          <a:lstStyle/>
          <a:p>
            <a:r>
              <a:rPr lang="ar-SA" sz="3600" dirty="0"/>
              <a:t>الافتراضات غير المبررة والصور النمطية</a:t>
            </a:r>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9" name="عنصر نائب للمحتوى 2">
            <a:extLst>
              <a:ext uri="{FF2B5EF4-FFF2-40B4-BE49-F238E27FC236}">
                <a16:creationId xmlns:a16="http://schemas.microsoft.com/office/drawing/2014/main" xmlns="" id="{DB281C76-A929-F81F-6EFD-24D9B55C2BC3}"/>
              </a:ext>
            </a:extLst>
          </p:cNvPr>
          <p:cNvSpPr txBox="1">
            <a:spLocks/>
          </p:cNvSpPr>
          <p:nvPr/>
        </p:nvSpPr>
        <p:spPr>
          <a:xfrm>
            <a:off x="457200" y="2115608"/>
            <a:ext cx="10402379" cy="369575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r>
              <a:rPr lang="ar-SA" sz="2800" b="1" dirty="0"/>
              <a:t>الافتراض هو شيء نأخذه كأمر مسلم به، شيء نعتقد أنه صحيح دون وجود دليل أو إثبات قاطع. فكل ما نفكر فيه ونقوم به تقريبًا يستند إلى افتراضات.</a:t>
            </a:r>
            <a:endParaRPr lang="ar-SA" sz="2800" dirty="0"/>
          </a:p>
          <a:p>
            <a:pPr algn="r" rtl="1"/>
            <a:r>
              <a:rPr lang="ar-SA" sz="2800" b="1" dirty="0"/>
              <a:t>الافتراضات غير المبررة</a:t>
            </a:r>
            <a:r>
              <a:rPr lang="ar-SA" sz="2800" dirty="0"/>
              <a:t> هي أمور نأخذها كمسلمات دون سبب وجيه. وغالبًا ما تمنعنا هذه الافتراضات من رؤية الأمور بوضوح.</a:t>
            </a:r>
            <a:br>
              <a:rPr lang="ar-SA" sz="2800" dirty="0"/>
            </a:br>
            <a:r>
              <a:rPr lang="ar-SA" sz="2800" b="1" dirty="0"/>
              <a:t>مثال:</a:t>
            </a:r>
            <a:r>
              <a:rPr lang="ar-SA" sz="2800" dirty="0"/>
              <a:t> قد يدفعنا الانجذاب لشخص ما إلى افتراض أنه يبادلنا نفس الشعور، مما يؤدي بنا إلى تفسير تصرفاته بشكل غير دقيق.</a:t>
            </a:r>
          </a:p>
          <a:p>
            <a:pPr algn="r" rtl="1"/>
            <a:endParaRPr lang="en-US" sz="2600" b="1" dirty="0"/>
          </a:p>
        </p:txBody>
      </p:sp>
    </p:spTree>
    <p:extLst>
      <p:ext uri="{BB962C8B-B14F-4D97-AF65-F5344CB8AC3E}">
        <p14:creationId xmlns:p14="http://schemas.microsoft.com/office/powerpoint/2010/main" val="2773800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05257" y="-308557"/>
            <a:ext cx="2908644" cy="1372881"/>
          </a:xfrm>
          <a:prstGeom prst="rect">
            <a:avLst/>
          </a:prstGeom>
        </p:spPr>
      </p:pic>
      <p:sp>
        <p:nvSpPr>
          <p:cNvPr id="7" name="TextBox 6">
            <a:extLst>
              <a:ext uri="{FF2B5EF4-FFF2-40B4-BE49-F238E27FC236}">
                <a16:creationId xmlns:a16="http://schemas.microsoft.com/office/drawing/2014/main" xmlns="" id="{6E1386C1-A9FE-7A39-852E-A3E55DC53648}"/>
              </a:ext>
            </a:extLst>
          </p:cNvPr>
          <p:cNvSpPr txBox="1"/>
          <p:nvPr/>
        </p:nvSpPr>
        <p:spPr>
          <a:xfrm>
            <a:off x="3037113" y="380752"/>
            <a:ext cx="6173561" cy="646331"/>
          </a:xfrm>
          <a:prstGeom prst="rect">
            <a:avLst/>
          </a:prstGeom>
          <a:noFill/>
        </p:spPr>
        <p:txBody>
          <a:bodyPr wrap="square">
            <a:spAutoFit/>
          </a:bodyPr>
          <a:lstStyle/>
          <a:p>
            <a:r>
              <a:rPr lang="ar-SA" sz="3600" dirty="0" smtClean="0">
                <a:solidFill>
                  <a:schemeClr val="tx1"/>
                </a:solidFill>
              </a:rPr>
              <a:t>الصورة النمطية</a:t>
            </a:r>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9" name="عنصر نائب للمحتوى 2">
            <a:extLst>
              <a:ext uri="{FF2B5EF4-FFF2-40B4-BE49-F238E27FC236}">
                <a16:creationId xmlns:a16="http://schemas.microsoft.com/office/drawing/2014/main" xmlns="" id="{76EEFC6B-ABE7-4403-77A6-1499DB371D99}"/>
              </a:ext>
            </a:extLst>
          </p:cNvPr>
          <p:cNvSpPr txBox="1">
            <a:spLocks/>
          </p:cNvSpPr>
          <p:nvPr/>
        </p:nvSpPr>
        <p:spPr>
          <a:xfrm>
            <a:off x="620486" y="1690688"/>
            <a:ext cx="10417628"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r>
              <a:rPr lang="ar-SA" sz="2800" b="1" dirty="0"/>
              <a:t>أحد أكثر أنواع الافتراضات غير المبررة شيوعًا هو الصورة النمطية.</a:t>
            </a:r>
            <a:r>
              <a:rPr lang="ar-SA" sz="2800" dirty="0"/>
              <a:t/>
            </a:r>
            <a:br>
              <a:rPr lang="ar-SA" sz="2800" dirty="0"/>
            </a:br>
            <a:r>
              <a:rPr lang="ar-SA" sz="2800" dirty="0"/>
              <a:t>عندما نكوّن رأيًا عن شخص ما لا بناءً على صفاته الفردية، بل استنادًا إلى انتمائه إلى مجموعة معينة، فإننا نفترض أن جميع أو معظم أفراد تلك المجموعة متشابهون.</a:t>
            </a:r>
            <a:br>
              <a:rPr lang="ar-SA" sz="2800" dirty="0"/>
            </a:br>
            <a:r>
              <a:rPr lang="ar-SA" sz="2800" dirty="0"/>
              <a:t>(مثل: السياسيين، الأساتذة الجامعيين، النساء...)</a:t>
            </a:r>
          </a:p>
          <a:p>
            <a:pPr algn="r" rtl="1"/>
            <a:r>
              <a:rPr lang="ar-SA" sz="2800" b="1" dirty="0"/>
              <a:t>تنشأ الصورة النمطية من التعميم المتسرع</a:t>
            </a:r>
            <a:r>
              <a:rPr lang="ar-SA" sz="2800" dirty="0"/>
              <a:t>، حيث يتم استخلاص استنتاج عن مجموعة كبيرة من الأشياء (وفي هذه الحالة، الأشخاص) بناءً على عينة صغيرة.</a:t>
            </a:r>
          </a:p>
          <a:p>
            <a:pPr algn="r" rtl="1"/>
            <a:endParaRPr lang="en-US" sz="2600" b="1" dirty="0"/>
          </a:p>
        </p:txBody>
      </p:sp>
    </p:spTree>
    <p:extLst>
      <p:ext uri="{BB962C8B-B14F-4D97-AF65-F5344CB8AC3E}">
        <p14:creationId xmlns:p14="http://schemas.microsoft.com/office/powerpoint/2010/main" val="41925006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05257" y="-308557"/>
            <a:ext cx="2908644" cy="1372881"/>
          </a:xfrm>
          <a:prstGeom prst="rect">
            <a:avLst/>
          </a:prstGeom>
        </p:spPr>
      </p:pic>
      <p:sp>
        <p:nvSpPr>
          <p:cNvPr id="7" name="TextBox 6">
            <a:extLst>
              <a:ext uri="{FF2B5EF4-FFF2-40B4-BE49-F238E27FC236}">
                <a16:creationId xmlns:a16="http://schemas.microsoft.com/office/drawing/2014/main" xmlns="" id="{6E1386C1-A9FE-7A39-852E-A3E55DC53648}"/>
              </a:ext>
            </a:extLst>
          </p:cNvPr>
          <p:cNvSpPr txBox="1"/>
          <p:nvPr/>
        </p:nvSpPr>
        <p:spPr>
          <a:xfrm>
            <a:off x="3037113" y="380752"/>
            <a:ext cx="6173561" cy="646331"/>
          </a:xfrm>
          <a:prstGeom prst="rect">
            <a:avLst/>
          </a:prstGeom>
          <a:noFill/>
        </p:spPr>
        <p:txBody>
          <a:bodyPr wrap="square">
            <a:spAutoFit/>
          </a:bodyPr>
          <a:lstStyle/>
          <a:p>
            <a:r>
              <a:rPr lang="ar-SA" sz="3600" dirty="0"/>
              <a:t>التفكير النسبي</a:t>
            </a:r>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10" name="عنصر نائب للمحتوى 2">
            <a:extLst>
              <a:ext uri="{FF2B5EF4-FFF2-40B4-BE49-F238E27FC236}">
                <a16:creationId xmlns:a16="http://schemas.microsoft.com/office/drawing/2014/main" xmlns="" id="{928CEB66-A284-DB0F-C2A9-A6183EFBE684}"/>
              </a:ext>
            </a:extLst>
          </p:cNvPr>
          <p:cNvSpPr txBox="1">
            <a:spLocks/>
          </p:cNvSpPr>
          <p:nvPr/>
        </p:nvSpPr>
        <p:spPr>
          <a:xfrm>
            <a:off x="838200" y="1586840"/>
            <a:ext cx="10265229"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r>
              <a:rPr lang="ar-SA" sz="2800" b="1" dirty="0"/>
              <a:t>النسبية (</a:t>
            </a:r>
            <a:r>
              <a:rPr lang="en-US" sz="2800" b="1" dirty="0"/>
              <a:t>Relativism)</a:t>
            </a:r>
            <a:r>
              <a:rPr lang="en-US" sz="2800" dirty="0"/>
              <a:t> </a:t>
            </a:r>
            <a:r>
              <a:rPr lang="ar-SA" sz="2800" dirty="0"/>
              <a:t>هي الرأي القائل بأن الحقيقة مسألة رأي.</a:t>
            </a:r>
          </a:p>
          <a:p>
            <a:pPr algn="r" rtl="1"/>
            <a:r>
              <a:rPr lang="ar-SA" sz="2800" dirty="0"/>
              <a:t>هناك شكلان من النسبية: </a:t>
            </a:r>
            <a:r>
              <a:rPr lang="ar-SA" sz="2800" b="1" dirty="0"/>
              <a:t>النسبية الذاتية</a:t>
            </a:r>
            <a:r>
              <a:rPr lang="ar-SA" sz="2800" dirty="0"/>
              <a:t> و</a:t>
            </a:r>
            <a:r>
              <a:rPr lang="ar-SA" sz="2800" b="1" dirty="0"/>
              <a:t>النسبية الثقافية</a:t>
            </a:r>
            <a:r>
              <a:rPr lang="ar-SA" sz="2800" dirty="0"/>
              <a:t>.</a:t>
            </a:r>
          </a:p>
          <a:p>
            <a:pPr algn="r" rtl="1"/>
            <a:r>
              <a:rPr lang="ar-SA" sz="2800" b="1" dirty="0"/>
              <a:t>النسبية الذاتية (</a:t>
            </a:r>
            <a:r>
              <a:rPr lang="en-US" sz="2800" b="1" dirty="0"/>
              <a:t>Subjectivism)</a:t>
            </a:r>
            <a:r>
              <a:rPr lang="en-US" sz="2800" dirty="0"/>
              <a:t> </a:t>
            </a:r>
            <a:r>
              <a:rPr lang="ar-SA" sz="2800" dirty="0"/>
              <a:t>هي الرأي الذي يرى أن الحقيقة تعتمد على رأي الفرد. ووفقًا لهذا الرأي، فإن ما يؤمن به الفرد على أنه صحيح، يُعتبر صحيحًا بالنسبة له.</a:t>
            </a:r>
          </a:p>
          <a:p>
            <a:pPr algn="r" rtl="1"/>
            <a:r>
              <a:rPr lang="ar-SA" sz="2800" b="1" dirty="0"/>
              <a:t>النسبية الثقافية (</a:t>
            </a:r>
            <a:r>
              <a:rPr lang="en-US" sz="2800" b="1" dirty="0"/>
              <a:t>Cultural Relativism)</a:t>
            </a:r>
            <a:r>
              <a:rPr lang="en-US" sz="2800" dirty="0"/>
              <a:t> </a:t>
            </a:r>
            <a:r>
              <a:rPr lang="ar-SA" sz="2800" dirty="0"/>
              <a:t>هي الرأي الذي يرى أن ما هو صحيح بالنسبة لشخص ما هو ما تؤمن به ثقافته أو مجتمعه على أنه صحيح.</a:t>
            </a:r>
            <a:br>
              <a:rPr lang="ar-SA" sz="2800" dirty="0"/>
            </a:br>
            <a:r>
              <a:rPr lang="ar-SA" sz="2800" dirty="0"/>
              <a:t>على سبيل المثال، يُعتبر شرب الخمر أمرًا خاطئًا على نطاق واسع في إيران، بينما لا يُعد كذلك في فرنسا.</a:t>
            </a:r>
          </a:p>
          <a:p>
            <a:pPr algn="r" rtl="1"/>
            <a:endParaRPr lang="en-US" sz="2600" b="1" dirty="0"/>
          </a:p>
        </p:txBody>
      </p:sp>
    </p:spTree>
    <p:extLst>
      <p:ext uri="{BB962C8B-B14F-4D97-AF65-F5344CB8AC3E}">
        <p14:creationId xmlns:p14="http://schemas.microsoft.com/office/powerpoint/2010/main" val="14574170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394371" y="-43791"/>
            <a:ext cx="2908644" cy="1372881"/>
          </a:xfrm>
          <a:prstGeom prst="rect">
            <a:avLst/>
          </a:prstGeom>
        </p:spPr>
      </p:pic>
      <p:sp>
        <p:nvSpPr>
          <p:cNvPr id="7" name="TextBox 6">
            <a:extLst>
              <a:ext uri="{FF2B5EF4-FFF2-40B4-BE49-F238E27FC236}">
                <a16:creationId xmlns:a16="http://schemas.microsoft.com/office/drawing/2014/main" xmlns="" id="{6E1386C1-A9FE-7A39-852E-A3E55DC53648}"/>
              </a:ext>
            </a:extLst>
          </p:cNvPr>
          <p:cNvSpPr txBox="1"/>
          <p:nvPr/>
        </p:nvSpPr>
        <p:spPr>
          <a:xfrm>
            <a:off x="3037113" y="380752"/>
            <a:ext cx="6173561" cy="1200329"/>
          </a:xfrm>
          <a:prstGeom prst="rect">
            <a:avLst/>
          </a:prstGeom>
          <a:noFill/>
        </p:spPr>
        <p:txBody>
          <a:bodyPr wrap="square">
            <a:spAutoFit/>
          </a:bodyPr>
          <a:lstStyle/>
          <a:p>
            <a:pPr algn="ctr"/>
            <a:r>
              <a:rPr lang="ar-SA" sz="3600" b="1" dirty="0" smtClean="0">
                <a:solidFill>
                  <a:schemeClr val="tx1"/>
                </a:solidFill>
              </a:rPr>
              <a:t>ما هي الحجة؟</a:t>
            </a:r>
            <a:endParaRPr lang="ar-SA" sz="3600" b="1"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xmlns="" id="{4D272688-E131-B43F-A7FB-DDC1B5DF80C8}"/>
              </a:ext>
            </a:extLst>
          </p:cNvPr>
          <p:cNvSpPr txBox="1">
            <a:spLocks/>
          </p:cNvSpPr>
          <p:nvPr/>
        </p:nvSpPr>
        <p:spPr>
          <a:xfrm>
            <a:off x="849086" y="1825625"/>
            <a:ext cx="10270671"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r>
              <a:rPr lang="ar-SA" sz="2800" b="1" dirty="0"/>
              <a:t>الحجج تتكون من مقدمة أو أكثر واستنتاج.</a:t>
            </a:r>
            <a:endParaRPr lang="ar-SA" sz="2800" dirty="0"/>
          </a:p>
          <a:p>
            <a:pPr algn="r" rtl="1"/>
            <a:r>
              <a:rPr lang="ar-SA" sz="2800" b="1" dirty="0"/>
              <a:t>المقدمات</a:t>
            </a:r>
            <a:r>
              <a:rPr lang="ar-SA" sz="2800" dirty="0"/>
              <a:t> هي البيانات في الحجة التي تُعرض كدليل أو أسباب لضرورة قبول بيان آخر، وهو </a:t>
            </a:r>
            <a:r>
              <a:rPr lang="ar-SA" sz="2800" b="1" dirty="0"/>
              <a:t>الاستنتاج</a:t>
            </a:r>
            <a:r>
              <a:rPr lang="ar-SA" sz="2800" dirty="0"/>
              <a:t>.</a:t>
            </a:r>
          </a:p>
          <a:p>
            <a:pPr algn="r" rtl="1"/>
            <a:r>
              <a:rPr lang="ar-SA" sz="2800" b="1" dirty="0"/>
              <a:t>الاستنتاج</a:t>
            </a:r>
            <a:r>
              <a:rPr lang="ar-SA" sz="2800" dirty="0"/>
              <a:t> هو البيان في الحجة الذي تهدف المقدمات إلى إثباته أو دعمه.</a:t>
            </a:r>
          </a:p>
          <a:p>
            <a:pPr algn="r" rtl="1"/>
            <a:endParaRPr lang="en-US" sz="2600" b="1" dirty="0"/>
          </a:p>
          <a:p>
            <a:pPr algn="r" rtl="1"/>
            <a:endParaRPr lang="ar-SA" sz="2600" b="1" dirty="0"/>
          </a:p>
        </p:txBody>
      </p:sp>
    </p:spTree>
    <p:extLst>
      <p:ext uri="{BB962C8B-B14F-4D97-AF65-F5344CB8AC3E}">
        <p14:creationId xmlns:p14="http://schemas.microsoft.com/office/powerpoint/2010/main" val="30231817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394371" y="-43791"/>
            <a:ext cx="2908644" cy="1372881"/>
          </a:xfrm>
          <a:prstGeom prst="rect">
            <a:avLst/>
          </a:prstGeom>
        </p:spPr>
      </p:pic>
      <p:sp>
        <p:nvSpPr>
          <p:cNvPr id="7" name="TextBox 6">
            <a:extLst>
              <a:ext uri="{FF2B5EF4-FFF2-40B4-BE49-F238E27FC236}">
                <a16:creationId xmlns:a16="http://schemas.microsoft.com/office/drawing/2014/main" xmlns="" id="{6E1386C1-A9FE-7A39-852E-A3E55DC53648}"/>
              </a:ext>
            </a:extLst>
          </p:cNvPr>
          <p:cNvSpPr txBox="1"/>
          <p:nvPr/>
        </p:nvSpPr>
        <p:spPr>
          <a:xfrm>
            <a:off x="3037113" y="380752"/>
            <a:ext cx="6173561" cy="1200329"/>
          </a:xfrm>
          <a:prstGeom prst="rect">
            <a:avLst/>
          </a:prstGeom>
          <a:noFill/>
        </p:spPr>
        <p:txBody>
          <a:bodyPr wrap="square">
            <a:spAutoFit/>
          </a:bodyPr>
          <a:lstStyle/>
          <a:p>
            <a:pPr algn="ctr"/>
            <a:r>
              <a:rPr lang="en-US" sz="3600" b="1" dirty="0">
                <a:solidFill>
                  <a:schemeClr val="tx1"/>
                </a:solidFill>
              </a:rPr>
              <a:t>What is an argument?</a:t>
            </a:r>
            <a:endParaRPr lang="ar-SA" sz="3600" b="1"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xmlns="" id="{4D272688-E131-B43F-A7FB-DDC1B5DF80C8}"/>
              </a:ext>
            </a:extLst>
          </p:cNvPr>
          <p:cNvSpPr txBox="1">
            <a:spLocks/>
          </p:cNvSpPr>
          <p:nvPr/>
        </p:nvSpPr>
        <p:spPr>
          <a:xfrm>
            <a:off x="849086" y="1825625"/>
            <a:ext cx="9999607"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r>
              <a:rPr lang="ar-SA" sz="2800" b="1" dirty="0"/>
              <a:t>الحُجج تتكوّن من مقدمة واحدة أو أكثر واستنتاج.</a:t>
            </a:r>
            <a:endParaRPr lang="ar-SA" sz="2800" dirty="0"/>
          </a:p>
          <a:p>
            <a:pPr algn="r" rtl="1"/>
            <a:r>
              <a:rPr lang="ar-SA" sz="2800" b="1" dirty="0"/>
              <a:t>المقدمات</a:t>
            </a:r>
            <a:r>
              <a:rPr lang="ar-SA" sz="2800" dirty="0"/>
              <a:t> هي عبارات تُقدَّم في الحُجّة كأدلة أو أسباب تدعونا إلى قبول عبارة أخرى، وهي </a:t>
            </a:r>
            <a:r>
              <a:rPr lang="ar-SA" sz="2800" b="1" dirty="0"/>
              <a:t>الاستنتاج</a:t>
            </a:r>
            <a:r>
              <a:rPr lang="ar-SA" sz="2800" dirty="0"/>
              <a:t>.</a:t>
            </a:r>
          </a:p>
          <a:p>
            <a:pPr algn="r" rtl="1"/>
            <a:r>
              <a:rPr lang="ar-SA" sz="2800" b="1" dirty="0"/>
              <a:t>الاستنتاج</a:t>
            </a:r>
            <a:r>
              <a:rPr lang="ar-SA" sz="2800" dirty="0"/>
              <a:t> هو العبارة التي تهدف المقدمات في الحُجّة إلى إثباتها أو دعمها.</a:t>
            </a:r>
          </a:p>
          <a:p>
            <a:pPr algn="r" rtl="1"/>
            <a:r>
              <a:rPr lang="ar-SA" sz="2800" dirty="0"/>
              <a:t>هل ترغب في مثال تطبيقي على حُجّة باللغة العربية لتوضيح الفكرة؟</a:t>
            </a:r>
          </a:p>
          <a:p>
            <a:pPr algn="r" rtl="1"/>
            <a:endParaRPr lang="en-US" sz="2600" b="1" dirty="0"/>
          </a:p>
          <a:p>
            <a:pPr algn="r" rtl="1"/>
            <a:endParaRPr lang="ar-SA" sz="2600" b="1" dirty="0"/>
          </a:p>
        </p:txBody>
      </p:sp>
    </p:spTree>
    <p:extLst>
      <p:ext uri="{BB962C8B-B14F-4D97-AF65-F5344CB8AC3E}">
        <p14:creationId xmlns:p14="http://schemas.microsoft.com/office/powerpoint/2010/main" val="25961554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394371" y="-43791"/>
            <a:ext cx="2908644" cy="1372881"/>
          </a:xfrm>
          <a:prstGeom prst="rect">
            <a:avLst/>
          </a:prstGeom>
        </p:spPr>
      </p:pic>
      <p:sp>
        <p:nvSpPr>
          <p:cNvPr id="7" name="TextBox 6">
            <a:extLst>
              <a:ext uri="{FF2B5EF4-FFF2-40B4-BE49-F238E27FC236}">
                <a16:creationId xmlns:a16="http://schemas.microsoft.com/office/drawing/2014/main" xmlns="" id="{6E1386C1-A9FE-7A39-852E-A3E55DC53648}"/>
              </a:ext>
            </a:extLst>
          </p:cNvPr>
          <p:cNvSpPr txBox="1"/>
          <p:nvPr/>
        </p:nvSpPr>
        <p:spPr>
          <a:xfrm>
            <a:off x="3037113" y="380752"/>
            <a:ext cx="6173561" cy="1200329"/>
          </a:xfrm>
          <a:prstGeom prst="rect">
            <a:avLst/>
          </a:prstGeom>
          <a:noFill/>
        </p:spPr>
        <p:txBody>
          <a:bodyPr wrap="square">
            <a:spAutoFit/>
          </a:bodyPr>
          <a:lstStyle/>
          <a:p>
            <a:pPr algn="ctr"/>
            <a:r>
              <a:rPr lang="en-US" sz="3600" b="1" dirty="0">
                <a:solidFill>
                  <a:schemeClr val="tx1"/>
                </a:solidFill>
              </a:rPr>
              <a:t>What is an argument?</a:t>
            </a:r>
            <a:endParaRPr lang="ar-SA" sz="3600" b="1"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xmlns=""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9" name="Content Placeholder 2">
            <a:extLst>
              <a:ext uri="{FF2B5EF4-FFF2-40B4-BE49-F238E27FC236}">
                <a16:creationId xmlns:a16="http://schemas.microsoft.com/office/drawing/2014/main" xmlns="" id="{2BEE6061-A198-691A-5433-3CE5D6CE226C}"/>
              </a:ext>
            </a:extLst>
          </p:cNvPr>
          <p:cNvSpPr txBox="1">
            <a:spLocks/>
          </p:cNvSpPr>
          <p:nvPr/>
        </p:nvSpPr>
        <p:spPr>
          <a:xfrm>
            <a:off x="838200" y="1825625"/>
            <a:ext cx="9759043"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r>
              <a:rPr lang="ar-SA" sz="2800" b="1" dirty="0"/>
              <a:t>الحُجّة، إذن، هي مجموعة من العبارات، يُقصد من واحدة منها أو أكثر (وتُسمى المقدمات) إثبات أو دعم عبارة أخرى (وتُسمى الاستنتاج).</a:t>
            </a:r>
            <a:endParaRPr lang="ar-SA" sz="2800" dirty="0"/>
          </a:p>
          <a:p>
            <a:pPr algn="r" rtl="1"/>
            <a:r>
              <a:rPr lang="ar-SA" sz="2800" b="1" dirty="0"/>
              <a:t>العبارة</a:t>
            </a:r>
            <a:r>
              <a:rPr lang="ar-SA" sz="2800" dirty="0"/>
              <a:t> هي جملة يمكن اعتبارها صحيحة أو خاطئة.</a:t>
            </a:r>
          </a:p>
          <a:p>
            <a:pPr algn="r" rtl="1"/>
            <a:endParaRPr lang="en-US" sz="2600" b="1" dirty="0"/>
          </a:p>
          <a:p>
            <a:pPr algn="r" rtl="1"/>
            <a:endParaRPr lang="ar-SA" sz="2600" b="1" dirty="0"/>
          </a:p>
        </p:txBody>
      </p:sp>
    </p:spTree>
    <p:extLst>
      <p:ext uri="{BB962C8B-B14F-4D97-AF65-F5344CB8AC3E}">
        <p14:creationId xmlns:p14="http://schemas.microsoft.com/office/powerpoint/2010/main" val="18783496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394371" y="-43791"/>
            <a:ext cx="2908644" cy="1372881"/>
          </a:xfrm>
          <a:prstGeom prst="rect">
            <a:avLst/>
          </a:prstGeom>
        </p:spPr>
      </p:pic>
      <p:sp>
        <p:nvSpPr>
          <p:cNvPr id="7" name="TextBox 6">
            <a:extLst>
              <a:ext uri="{FF2B5EF4-FFF2-40B4-BE49-F238E27FC236}">
                <a16:creationId xmlns:a16="http://schemas.microsoft.com/office/drawing/2014/main" xmlns="" id="{6E1386C1-A9FE-7A39-852E-A3E55DC53648}"/>
              </a:ext>
            </a:extLst>
          </p:cNvPr>
          <p:cNvSpPr txBox="1"/>
          <p:nvPr/>
        </p:nvSpPr>
        <p:spPr>
          <a:xfrm>
            <a:off x="2346779" y="380752"/>
            <a:ext cx="6863896" cy="1200329"/>
          </a:xfrm>
          <a:prstGeom prst="rect">
            <a:avLst/>
          </a:prstGeom>
          <a:noFill/>
        </p:spPr>
        <p:txBody>
          <a:bodyPr wrap="square">
            <a:spAutoFit/>
          </a:bodyPr>
          <a:lstStyle/>
          <a:p>
            <a:r>
              <a:rPr lang="en-US" sz="3600" b="1" dirty="0">
                <a:solidFill>
                  <a:schemeClr val="tx1"/>
                </a:solidFill>
              </a:rPr>
              <a:t>Four things about statements</a:t>
            </a:r>
            <a:endParaRPr lang="ar-SA" sz="3600"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xmlns=""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10" name="TextBox 9">
            <a:extLst>
              <a:ext uri="{FF2B5EF4-FFF2-40B4-BE49-F238E27FC236}">
                <a16:creationId xmlns:a16="http://schemas.microsoft.com/office/drawing/2014/main" xmlns="" id="{8C65A1B6-6440-D100-0233-8C7658E22AB2}"/>
              </a:ext>
            </a:extLst>
          </p:cNvPr>
          <p:cNvSpPr txBox="1"/>
          <p:nvPr/>
        </p:nvSpPr>
        <p:spPr>
          <a:xfrm>
            <a:off x="805120" y="2010107"/>
            <a:ext cx="9951719" cy="3077766"/>
          </a:xfrm>
          <a:prstGeom prst="rect">
            <a:avLst/>
          </a:prstGeom>
          <a:noFill/>
        </p:spPr>
        <p:txBody>
          <a:bodyPr wrap="square">
            <a:spAutoFit/>
          </a:bodyPr>
          <a:lstStyle/>
          <a:p>
            <a:pPr algn="r" rtl="1"/>
            <a:r>
              <a:rPr lang="ar-SA" sz="2800" b="1" dirty="0"/>
              <a:t>أولاً، قد تُستخدم الجملة الواحدة للتعبير عن أكثر من عبارة.</a:t>
            </a:r>
            <a:r>
              <a:rPr lang="ar-SA" sz="2800" dirty="0"/>
              <a:t/>
            </a:r>
            <a:br>
              <a:rPr lang="ar-SA" sz="2800" dirty="0"/>
            </a:br>
            <a:r>
              <a:rPr lang="ar-SA" sz="2800" dirty="0"/>
              <a:t>على سبيل المثال، الجملة النحوية:</a:t>
            </a:r>
            <a:br>
              <a:rPr lang="ar-SA" sz="2800" dirty="0"/>
            </a:br>
            <a:r>
              <a:rPr lang="ar-SA" sz="2800" b="1" dirty="0"/>
              <a:t>الورود حمراء والبنفسج أزرق</a:t>
            </a:r>
            <a:r>
              <a:rPr lang="ar-SA" sz="2800" dirty="0"/>
              <a:t/>
            </a:r>
            <a:br>
              <a:rPr lang="ar-SA" sz="2800" dirty="0"/>
            </a:br>
            <a:r>
              <a:rPr lang="ar-SA" sz="2800" dirty="0"/>
              <a:t>تُعبّر عن عبارتين متميزتين: </a:t>
            </a:r>
            <a:r>
              <a:rPr lang="ar-SA" sz="2800" b="1" dirty="0"/>
              <a:t>"الورود حمراء"</a:t>
            </a:r>
            <a:r>
              <a:rPr lang="ar-SA" sz="2800" dirty="0"/>
              <a:t> و </a:t>
            </a:r>
            <a:r>
              <a:rPr lang="ar-SA" sz="2800" b="1" dirty="0"/>
              <a:t>"البنفسج أزرق"</a:t>
            </a:r>
            <a:r>
              <a:rPr lang="ar-SA" sz="2800" dirty="0"/>
              <a:t>.</a:t>
            </a:r>
            <a:br>
              <a:rPr lang="ar-SA" sz="2800" dirty="0"/>
            </a:br>
            <a:r>
              <a:rPr lang="ar-SA" sz="2800" dirty="0"/>
              <a:t>كل واحدة من هاتين العبارتين تُعد عبارة قائمة بذاتها لأنها قادرة على الوقوف وحدها كجملة خبرية.</a:t>
            </a:r>
          </a:p>
          <a:p>
            <a:pPr marL="0" indent="0" algn="r" rtl="1">
              <a:buNone/>
            </a:pPr>
            <a:endParaRPr lang="en-US" sz="2600" b="1" dirty="0"/>
          </a:p>
        </p:txBody>
      </p:sp>
    </p:spTree>
    <p:extLst>
      <p:ext uri="{BB962C8B-B14F-4D97-AF65-F5344CB8AC3E}">
        <p14:creationId xmlns:p14="http://schemas.microsoft.com/office/powerpoint/2010/main" val="15903672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394371" y="-43791"/>
            <a:ext cx="2908644" cy="1372881"/>
          </a:xfrm>
          <a:prstGeom prst="rect">
            <a:avLst/>
          </a:prstGeom>
        </p:spPr>
      </p:pic>
      <p:sp>
        <p:nvSpPr>
          <p:cNvPr id="7" name="TextBox 6">
            <a:extLst>
              <a:ext uri="{FF2B5EF4-FFF2-40B4-BE49-F238E27FC236}">
                <a16:creationId xmlns:a16="http://schemas.microsoft.com/office/drawing/2014/main" xmlns="" id="{6E1386C1-A9FE-7A39-852E-A3E55DC53648}"/>
              </a:ext>
            </a:extLst>
          </p:cNvPr>
          <p:cNvSpPr txBox="1"/>
          <p:nvPr/>
        </p:nvSpPr>
        <p:spPr>
          <a:xfrm>
            <a:off x="2346779" y="380752"/>
            <a:ext cx="6863896" cy="1200329"/>
          </a:xfrm>
          <a:prstGeom prst="rect">
            <a:avLst/>
          </a:prstGeom>
          <a:noFill/>
        </p:spPr>
        <p:txBody>
          <a:bodyPr wrap="square">
            <a:spAutoFit/>
          </a:bodyPr>
          <a:lstStyle/>
          <a:p>
            <a:r>
              <a:rPr lang="en-US" sz="3600" b="1" dirty="0">
                <a:solidFill>
                  <a:schemeClr val="tx1"/>
                </a:solidFill>
              </a:rPr>
              <a:t>Four things about statements</a:t>
            </a:r>
            <a:endParaRPr lang="ar-SA" sz="3600"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xmlns=""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9" name="Content Placeholder 2">
            <a:extLst>
              <a:ext uri="{FF2B5EF4-FFF2-40B4-BE49-F238E27FC236}">
                <a16:creationId xmlns:a16="http://schemas.microsoft.com/office/drawing/2014/main" xmlns="" id="{25271894-BBB3-90A5-127F-0325A1C80FBE}"/>
              </a:ext>
            </a:extLst>
          </p:cNvPr>
          <p:cNvSpPr txBox="1">
            <a:spLocks/>
          </p:cNvSpPr>
          <p:nvPr/>
        </p:nvSpPr>
        <p:spPr>
          <a:xfrm>
            <a:off x="849086" y="1690688"/>
            <a:ext cx="10420834"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r>
              <a:rPr lang="ar-SA" sz="2800" b="1" dirty="0"/>
              <a:t>ثانيًا، يمكن أحيانًا التعبير عن العبارة من خلال عبارة جزئية أو جملة غير مكتملة، وليس فقط من خلال جملة خبرية كاملة.</a:t>
            </a:r>
            <a:r>
              <a:rPr lang="ar-SA" sz="2800" dirty="0"/>
              <a:t/>
            </a:r>
            <a:br>
              <a:rPr lang="ar-SA" sz="2800" dirty="0"/>
            </a:br>
            <a:r>
              <a:rPr lang="ar-SA" sz="2800" dirty="0"/>
              <a:t>تأمّل الجملة التالية:</a:t>
            </a:r>
            <a:br>
              <a:rPr lang="ar-SA" sz="2800" dirty="0"/>
            </a:br>
            <a:r>
              <a:rPr lang="ar-SA" sz="2800" b="1" dirty="0"/>
              <a:t>"مع انخفاض معدلات الفائدة على الرهن العقاري إلى أدنى مستوى لها منذ ثلاثين عامًا، عليك أن تفكر في إعادة تمويل منزلك."</a:t>
            </a:r>
            <a:r>
              <a:rPr lang="ar-SA" sz="2800" dirty="0"/>
              <a:t> </a:t>
            </a:r>
            <a:r>
              <a:rPr lang="ar-SA" sz="2800" i="1" dirty="0"/>
              <a:t>(إعلان إذاعي)</a:t>
            </a:r>
            <a:endParaRPr lang="ar-SA" sz="2800" dirty="0"/>
          </a:p>
          <a:p>
            <a:pPr algn="r" rtl="1"/>
            <a:r>
              <a:rPr lang="ar-SA" sz="2800" dirty="0"/>
              <a:t>من الناحية النحوية، هذه جملة خبرية واحدة، لكنها تتضمن أكثر من مجرد بيان نحوي — فهي تحمل مضمونًا ضمنيًا يمكن اعتباره عبارة منطقية.</a:t>
            </a:r>
          </a:p>
          <a:p>
            <a:pPr algn="r" rtl="1"/>
            <a:endParaRPr lang="ar-SA" sz="2600" b="1" dirty="0"/>
          </a:p>
        </p:txBody>
      </p:sp>
    </p:spTree>
    <p:extLst>
      <p:ext uri="{BB962C8B-B14F-4D97-AF65-F5344CB8AC3E}">
        <p14:creationId xmlns:p14="http://schemas.microsoft.com/office/powerpoint/2010/main" val="42162464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394371" y="-43791"/>
            <a:ext cx="2908644" cy="1372881"/>
          </a:xfrm>
          <a:prstGeom prst="rect">
            <a:avLst/>
          </a:prstGeom>
        </p:spPr>
      </p:pic>
      <p:sp>
        <p:nvSpPr>
          <p:cNvPr id="7" name="TextBox 6">
            <a:extLst>
              <a:ext uri="{FF2B5EF4-FFF2-40B4-BE49-F238E27FC236}">
                <a16:creationId xmlns:a16="http://schemas.microsoft.com/office/drawing/2014/main" xmlns="" id="{6E1386C1-A9FE-7A39-852E-A3E55DC53648}"/>
              </a:ext>
            </a:extLst>
          </p:cNvPr>
          <p:cNvSpPr txBox="1"/>
          <p:nvPr/>
        </p:nvSpPr>
        <p:spPr>
          <a:xfrm>
            <a:off x="2346779" y="380752"/>
            <a:ext cx="6863896" cy="1200329"/>
          </a:xfrm>
          <a:prstGeom prst="rect">
            <a:avLst/>
          </a:prstGeom>
          <a:noFill/>
        </p:spPr>
        <p:txBody>
          <a:bodyPr wrap="square">
            <a:spAutoFit/>
          </a:bodyPr>
          <a:lstStyle/>
          <a:p>
            <a:r>
              <a:rPr lang="en-US" sz="3600" b="1" dirty="0">
                <a:solidFill>
                  <a:schemeClr val="tx1"/>
                </a:solidFill>
              </a:rPr>
              <a:t>Four things about statements</a:t>
            </a:r>
            <a:endParaRPr lang="ar-SA" sz="3600"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xmlns=""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10" name="Content Placeholder 2">
            <a:extLst>
              <a:ext uri="{FF2B5EF4-FFF2-40B4-BE49-F238E27FC236}">
                <a16:creationId xmlns:a16="http://schemas.microsoft.com/office/drawing/2014/main" xmlns="" id="{B67D8292-4C47-7E8F-4AD7-B11DDAAC2436}"/>
              </a:ext>
            </a:extLst>
          </p:cNvPr>
          <p:cNvSpPr txBox="1">
            <a:spLocks/>
          </p:cNvSpPr>
          <p:nvPr/>
        </p:nvSpPr>
        <p:spPr>
          <a:xfrm>
            <a:off x="310244" y="1690687"/>
            <a:ext cx="10776856" cy="435133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r>
              <a:rPr lang="ar-SA" sz="2800" b="1" dirty="0"/>
              <a:t>ثالثًا، ليست كل الجمل تُعد عبارات، أي جملًا تُصرّح أو تنفي أن شيئًا ما هو على حال معيّن.</a:t>
            </a:r>
            <a:r>
              <a:rPr lang="ar-SA" sz="2800" dirty="0"/>
              <a:t/>
            </a:r>
            <a:br>
              <a:rPr lang="ar-SA" sz="2800" dirty="0"/>
            </a:br>
            <a:r>
              <a:rPr lang="ar-SA" sz="2800" dirty="0"/>
              <a:t>وفيما يلي بعض الأمثلة على جمل </a:t>
            </a:r>
            <a:r>
              <a:rPr lang="ar-SA" sz="2800" b="1" dirty="0"/>
              <a:t>ليست عبارات</a:t>
            </a:r>
            <a:r>
              <a:rPr lang="ar-SA" sz="2800" dirty="0"/>
              <a:t>، وبالتالي </a:t>
            </a:r>
            <a:r>
              <a:rPr lang="ar-SA" sz="2800" b="1" dirty="0"/>
              <a:t>ليست جزءًا من الحُجج</a:t>
            </a:r>
            <a:r>
              <a:rPr lang="ar-SA" sz="2800" dirty="0"/>
              <a:t>:</a:t>
            </a:r>
          </a:p>
          <a:p>
            <a:pPr algn="r" rtl="1"/>
            <a:r>
              <a:rPr lang="ar-SA" sz="2800" dirty="0"/>
              <a:t>ما الوقت الآن؟ </a:t>
            </a:r>
            <a:r>
              <a:rPr lang="ar-SA" sz="2800" i="1" dirty="0"/>
              <a:t>(سؤال)</a:t>
            </a:r>
            <a:endParaRPr lang="ar-SA" sz="2800" dirty="0"/>
          </a:p>
          <a:p>
            <a:pPr algn="r" rtl="1"/>
            <a:r>
              <a:rPr lang="ar-SA" sz="2800" dirty="0"/>
              <a:t>مرحبًا يا أبي! </a:t>
            </a:r>
            <a:r>
              <a:rPr lang="ar-SA" sz="2800" i="1" dirty="0"/>
              <a:t>(تحية)</a:t>
            </a:r>
            <a:endParaRPr lang="ar-SA" sz="2800" dirty="0"/>
          </a:p>
          <a:p>
            <a:pPr algn="r" rtl="1"/>
            <a:r>
              <a:rPr lang="ar-SA" sz="2800" dirty="0"/>
              <a:t>أغلق النافذة! </a:t>
            </a:r>
            <a:r>
              <a:rPr lang="ar-SA" sz="2800" i="1" dirty="0"/>
              <a:t>(أمر)</a:t>
            </a:r>
            <a:endParaRPr lang="ar-SA" sz="2800" dirty="0"/>
          </a:p>
          <a:p>
            <a:pPr algn="r" rtl="1"/>
            <a:r>
              <a:rPr lang="ar-SA" sz="2800" dirty="0"/>
              <a:t>يا إلهي! </a:t>
            </a:r>
            <a:r>
              <a:rPr lang="ar-SA" sz="2800" i="1" dirty="0"/>
              <a:t>(تعجب)</a:t>
            </a:r>
            <a:endParaRPr lang="ar-SA" sz="2800" dirty="0"/>
          </a:p>
          <a:p>
            <a:pPr algn="r" rtl="1"/>
            <a:r>
              <a:rPr lang="ar-SA" sz="2800" dirty="0"/>
              <a:t>من فضلك أرسل لي الكتالوج الحالي. </a:t>
            </a:r>
            <a:r>
              <a:rPr lang="ar-SA" sz="2800" i="1" dirty="0"/>
              <a:t>(طلب)</a:t>
            </a:r>
            <a:endParaRPr lang="ar-SA" sz="2800" dirty="0"/>
          </a:p>
          <a:p>
            <a:pPr algn="r" rtl="1"/>
            <a:r>
              <a:rPr lang="ar-SA" sz="2800" dirty="0"/>
              <a:t>لنذهب إلى باريس في ذكرى زواجنا. </a:t>
            </a:r>
            <a:r>
              <a:rPr lang="ar-SA" sz="2800" i="1" dirty="0"/>
              <a:t>(اقتراح)</a:t>
            </a:r>
            <a:endParaRPr lang="ar-SA" sz="2800" dirty="0"/>
          </a:p>
          <a:p>
            <a:pPr algn="r" rtl="1"/>
            <a:r>
              <a:rPr lang="ar-SA" sz="2800" dirty="0"/>
              <a:t>أدخل اللسان "أ" في الفتحة "ب". </a:t>
            </a:r>
            <a:r>
              <a:rPr lang="ar-SA" sz="2800" i="1" dirty="0"/>
              <a:t>(تعليمات)</a:t>
            </a:r>
            <a:endParaRPr lang="ar-SA" sz="2800" dirty="0"/>
          </a:p>
          <a:p>
            <a:pPr algn="r" rtl="1"/>
            <a:r>
              <a:rPr lang="ar-SA" sz="2800" dirty="0"/>
              <a:t>هذه الجمل لا تُقدّم ادعاءات يمكن تقييمها على أنها صحيحة أو خاطئة، ولذلك لا تُعتبر عبارات منطقية.</a:t>
            </a:r>
          </a:p>
          <a:p>
            <a:pPr algn="r" rtl="1"/>
            <a:endParaRPr lang="en-US" sz="2600" b="1" dirty="0"/>
          </a:p>
        </p:txBody>
      </p:sp>
    </p:spTree>
    <p:extLst>
      <p:ext uri="{BB962C8B-B14F-4D97-AF65-F5344CB8AC3E}">
        <p14:creationId xmlns:p14="http://schemas.microsoft.com/office/powerpoint/2010/main" val="7354671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394371" y="-43791"/>
            <a:ext cx="2908644" cy="1372881"/>
          </a:xfrm>
          <a:prstGeom prst="rect">
            <a:avLst/>
          </a:prstGeom>
        </p:spPr>
      </p:pic>
      <p:sp>
        <p:nvSpPr>
          <p:cNvPr id="7" name="TextBox 6">
            <a:extLst>
              <a:ext uri="{FF2B5EF4-FFF2-40B4-BE49-F238E27FC236}">
                <a16:creationId xmlns:a16="http://schemas.microsoft.com/office/drawing/2014/main" xmlns="" id="{6E1386C1-A9FE-7A39-852E-A3E55DC53648}"/>
              </a:ext>
            </a:extLst>
          </p:cNvPr>
          <p:cNvSpPr txBox="1"/>
          <p:nvPr/>
        </p:nvSpPr>
        <p:spPr>
          <a:xfrm>
            <a:off x="2346779" y="380752"/>
            <a:ext cx="6863896" cy="1200329"/>
          </a:xfrm>
          <a:prstGeom prst="rect">
            <a:avLst/>
          </a:prstGeom>
          <a:noFill/>
        </p:spPr>
        <p:txBody>
          <a:bodyPr wrap="square">
            <a:spAutoFit/>
          </a:bodyPr>
          <a:lstStyle/>
          <a:p>
            <a:r>
              <a:rPr lang="en-US" sz="3600" b="1" dirty="0">
                <a:solidFill>
                  <a:schemeClr val="tx1"/>
                </a:solidFill>
              </a:rPr>
              <a:t>Four things about statements</a:t>
            </a:r>
            <a:endParaRPr lang="ar-SA" sz="3600"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xmlns=""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10" name="TextBox 9">
            <a:extLst>
              <a:ext uri="{FF2B5EF4-FFF2-40B4-BE49-F238E27FC236}">
                <a16:creationId xmlns:a16="http://schemas.microsoft.com/office/drawing/2014/main" xmlns="" id="{50D43BE5-6471-8768-1235-C941B16D2276}"/>
              </a:ext>
            </a:extLst>
          </p:cNvPr>
          <p:cNvSpPr txBox="1"/>
          <p:nvPr/>
        </p:nvSpPr>
        <p:spPr>
          <a:xfrm>
            <a:off x="838202" y="1782395"/>
            <a:ext cx="10010492" cy="3077766"/>
          </a:xfrm>
          <a:prstGeom prst="rect">
            <a:avLst/>
          </a:prstGeom>
          <a:noFill/>
        </p:spPr>
        <p:txBody>
          <a:bodyPr wrap="square">
            <a:spAutoFit/>
          </a:bodyPr>
          <a:lstStyle/>
          <a:p>
            <a:pPr algn="r" rtl="1"/>
            <a:r>
              <a:rPr lang="ar-SA" sz="2800" b="1" dirty="0"/>
              <a:t>وأخيرًا، يمكن أن تكون العبارات حول أمور ذاتية تتعلق بالتجربة الشخصية، وكذلك حول أمور موضوعية يمكن التحقق منها.</a:t>
            </a:r>
            <a:endParaRPr lang="ar-SA" sz="2800" dirty="0"/>
          </a:p>
          <a:p>
            <a:pPr algn="r" rtl="1"/>
            <a:r>
              <a:rPr lang="ar-SA" sz="2800" b="1" dirty="0"/>
              <a:t>على سبيل المثال:</a:t>
            </a:r>
            <a:r>
              <a:rPr lang="ar-SA" sz="2800" dirty="0"/>
              <a:t/>
            </a:r>
            <a:br>
              <a:rPr lang="ar-SA" sz="2800" dirty="0"/>
            </a:br>
            <a:r>
              <a:rPr lang="ar-SA" sz="2800" b="1" dirty="0"/>
              <a:t>"أشعر بوخزة خفيفة في ركبتي اليسرى"</a:t>
            </a:r>
            <a:endParaRPr lang="ar-SA" sz="2800" dirty="0"/>
          </a:p>
          <a:p>
            <a:pPr algn="r" rtl="1"/>
            <a:r>
              <a:rPr lang="ar-SA" sz="2800" dirty="0"/>
              <a:t>هذه </a:t>
            </a:r>
            <a:r>
              <a:rPr lang="ar-SA" sz="2800" b="1" dirty="0"/>
              <a:t>عبارة</a:t>
            </a:r>
            <a:r>
              <a:rPr lang="ar-SA" sz="2800" dirty="0"/>
              <a:t> لأنها إما صحيحة أو خاطئة (فقد أكون أكذب، في النهاية)، حتى وإن لم يكن لدى الآخرين وسيلة للتحقق مما إذا كنت أقول الحقيقة.</a:t>
            </a:r>
          </a:p>
          <a:p>
            <a:pPr algn="r" rtl="1"/>
            <a:endParaRPr lang="ar-SA" sz="2600" b="1" dirty="0"/>
          </a:p>
        </p:txBody>
      </p:sp>
    </p:spTree>
    <p:extLst>
      <p:ext uri="{BB962C8B-B14F-4D97-AF65-F5344CB8AC3E}">
        <p14:creationId xmlns:p14="http://schemas.microsoft.com/office/powerpoint/2010/main" val="9824946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394371" y="-43791"/>
            <a:ext cx="2908644" cy="1372881"/>
          </a:xfrm>
          <a:prstGeom prst="rect">
            <a:avLst/>
          </a:prstGeom>
        </p:spPr>
      </p:pic>
      <p:sp>
        <p:nvSpPr>
          <p:cNvPr id="7" name="TextBox 6">
            <a:extLst>
              <a:ext uri="{FF2B5EF4-FFF2-40B4-BE49-F238E27FC236}">
                <a16:creationId xmlns:a16="http://schemas.microsoft.com/office/drawing/2014/main" xmlns="" id="{6E1386C1-A9FE-7A39-852E-A3E55DC53648}"/>
              </a:ext>
            </a:extLst>
          </p:cNvPr>
          <p:cNvSpPr txBox="1"/>
          <p:nvPr/>
        </p:nvSpPr>
        <p:spPr>
          <a:xfrm>
            <a:off x="2346779" y="380752"/>
            <a:ext cx="6863896" cy="1200329"/>
          </a:xfrm>
          <a:prstGeom prst="rect">
            <a:avLst/>
          </a:prstGeom>
          <a:noFill/>
        </p:spPr>
        <p:txBody>
          <a:bodyPr wrap="square">
            <a:spAutoFit/>
          </a:bodyPr>
          <a:lstStyle/>
          <a:p>
            <a:r>
              <a:rPr lang="ar-SA" sz="3600" b="1" dirty="0" smtClean="0">
                <a:solidFill>
                  <a:schemeClr val="tx1"/>
                </a:solidFill>
              </a:rPr>
              <a:t>تحديد المقدمات والاستنتاجات</a:t>
            </a:r>
            <a:endParaRPr lang="ar-SA" sz="3600"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xmlns=""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9" name="Content Placeholder 2">
            <a:extLst>
              <a:ext uri="{FF2B5EF4-FFF2-40B4-BE49-F238E27FC236}">
                <a16:creationId xmlns:a16="http://schemas.microsoft.com/office/drawing/2014/main" xmlns="" id="{0613B6A2-5C02-5558-262C-3D32149E356F}"/>
              </a:ext>
            </a:extLst>
          </p:cNvPr>
          <p:cNvSpPr txBox="1">
            <a:spLocks/>
          </p:cNvSpPr>
          <p:nvPr/>
        </p:nvSpPr>
        <p:spPr>
          <a:xfrm>
            <a:off x="838200" y="1690688"/>
            <a:ext cx="1001049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r>
              <a:rPr lang="ar-SA" sz="2800" b="1" dirty="0"/>
              <a:t>عند تحديد المقدمات والاستنتاجات، غالبًا ما تساعدنا كلمات الإشارة.</a:t>
            </a:r>
            <a:r>
              <a:rPr lang="ar-SA" sz="2800" dirty="0"/>
              <a:t/>
            </a:r>
            <a:br>
              <a:rPr lang="ar-SA" sz="2800" dirty="0"/>
            </a:br>
            <a:r>
              <a:rPr lang="ar-SA" sz="2800" b="1" dirty="0"/>
              <a:t>كلمات الإشارة</a:t>
            </a:r>
            <a:r>
              <a:rPr lang="ar-SA" sz="2800" dirty="0"/>
              <a:t> هي كلمات أو عبارات تُعطي دلالات على أن مقدمات أو استنتاجات يتم تقديمها.</a:t>
            </a:r>
          </a:p>
          <a:p>
            <a:pPr algn="r" rtl="1"/>
            <a:r>
              <a:rPr lang="ar-SA" sz="2800" b="1" dirty="0"/>
              <a:t>كلمات الإشارة للمقدمات</a:t>
            </a:r>
            <a:r>
              <a:rPr lang="ar-SA" sz="2800" dirty="0"/>
              <a:t> تدل على أن هناك مقدمات تُعرض لدعم فكرة.</a:t>
            </a:r>
            <a:br>
              <a:rPr lang="ar-SA" sz="2800" dirty="0"/>
            </a:br>
            <a:r>
              <a:rPr lang="ar-SA" sz="2800" b="1" dirty="0"/>
              <a:t>كلمات الإشارة للاستنتاجات</a:t>
            </a:r>
            <a:r>
              <a:rPr lang="ar-SA" sz="2800" dirty="0"/>
              <a:t> تدل على أن هناك استنتاجًا يتم تقديمه بناءً على تلك المقدمات.</a:t>
            </a:r>
          </a:p>
          <a:p>
            <a:pPr algn="r" rtl="1"/>
            <a:endParaRPr lang="ar-SA" sz="2600" b="1" dirty="0"/>
          </a:p>
        </p:txBody>
      </p:sp>
    </p:spTree>
    <p:extLst>
      <p:ext uri="{BB962C8B-B14F-4D97-AF65-F5344CB8AC3E}">
        <p14:creationId xmlns:p14="http://schemas.microsoft.com/office/powerpoint/2010/main" val="39443369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394371" y="-43791"/>
            <a:ext cx="2908644" cy="1372881"/>
          </a:xfrm>
          <a:prstGeom prst="rect">
            <a:avLst/>
          </a:prstGeom>
        </p:spPr>
      </p:pic>
      <p:sp>
        <p:nvSpPr>
          <p:cNvPr id="7" name="TextBox 6">
            <a:extLst>
              <a:ext uri="{FF2B5EF4-FFF2-40B4-BE49-F238E27FC236}">
                <a16:creationId xmlns:a16="http://schemas.microsoft.com/office/drawing/2014/main" xmlns="" id="{6E1386C1-A9FE-7A39-852E-A3E55DC53648}"/>
              </a:ext>
            </a:extLst>
          </p:cNvPr>
          <p:cNvSpPr txBox="1"/>
          <p:nvPr/>
        </p:nvSpPr>
        <p:spPr>
          <a:xfrm>
            <a:off x="2346778" y="380752"/>
            <a:ext cx="7265307" cy="1200329"/>
          </a:xfrm>
          <a:prstGeom prst="rect">
            <a:avLst/>
          </a:prstGeom>
          <a:noFill/>
        </p:spPr>
        <p:txBody>
          <a:bodyPr wrap="square">
            <a:spAutoFit/>
          </a:bodyPr>
          <a:lstStyle/>
          <a:p>
            <a:pPr algn="ctr"/>
            <a:r>
              <a:rPr lang="ar-SA" sz="3600" b="1" dirty="0" smtClean="0">
                <a:solidFill>
                  <a:schemeClr val="tx1"/>
                </a:solidFill>
              </a:rPr>
              <a:t>بعض الكلمات الدلالية للمقدمات</a:t>
            </a:r>
            <a:endParaRPr lang="ar-SA" sz="3600" b="1"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xmlns=""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10" name="Content Placeholder 2">
            <a:extLst>
              <a:ext uri="{FF2B5EF4-FFF2-40B4-BE49-F238E27FC236}">
                <a16:creationId xmlns:a16="http://schemas.microsoft.com/office/drawing/2014/main" xmlns="" id="{2B4952C2-9A26-373E-BADF-E95DCD06E498}"/>
              </a:ext>
            </a:extLst>
          </p:cNvPr>
          <p:cNvSpPr txBox="1">
            <a:spLocks/>
          </p:cNvSpPr>
          <p:nvPr/>
        </p:nvSpPr>
        <p:spPr>
          <a:xfrm>
            <a:off x="1066514" y="1496469"/>
            <a:ext cx="913884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r>
              <a:rPr lang="ar-SA" sz="2800" b="1" dirty="0"/>
              <a:t>بما أن</a:t>
            </a:r>
            <a:endParaRPr lang="ar-SA" sz="2800" dirty="0"/>
          </a:p>
          <a:p>
            <a:pPr algn="r" rtl="1"/>
            <a:r>
              <a:rPr lang="ar-SA" sz="2800" b="1" dirty="0"/>
              <a:t>لأن</a:t>
            </a:r>
            <a:endParaRPr lang="ar-SA" sz="2800" dirty="0"/>
          </a:p>
          <a:p>
            <a:pPr algn="r" rtl="1"/>
            <a:r>
              <a:rPr lang="ar-SA" sz="2800" b="1" dirty="0"/>
              <a:t>من أجل</a:t>
            </a:r>
            <a:endParaRPr lang="ar-SA" sz="2800" dirty="0"/>
          </a:p>
          <a:p>
            <a:pPr algn="r" rtl="1"/>
            <a:r>
              <a:rPr lang="ar-SA" sz="2800" b="1" dirty="0"/>
              <a:t>نظرًا لأن</a:t>
            </a:r>
            <a:endParaRPr lang="ar-SA" sz="2800" dirty="0"/>
          </a:p>
          <a:p>
            <a:pPr algn="r" rtl="1"/>
            <a:r>
              <a:rPr lang="ar-SA" sz="2800" b="1" dirty="0"/>
              <a:t>بما أن</a:t>
            </a:r>
            <a:endParaRPr lang="ar-SA" sz="2800" dirty="0"/>
          </a:p>
          <a:p>
            <a:pPr algn="r" rtl="1"/>
            <a:r>
              <a:rPr lang="ar-SA" sz="2800" b="1" dirty="0"/>
              <a:t>نظرًا لـ</a:t>
            </a:r>
            <a:endParaRPr lang="ar-SA" sz="2800" dirty="0"/>
          </a:p>
          <a:p>
            <a:pPr algn="r" rtl="1"/>
            <a:r>
              <a:rPr lang="ar-SA" sz="2800" b="1" dirty="0"/>
              <a:t>حيث أن</a:t>
            </a:r>
            <a:endParaRPr lang="ar-SA" sz="2800" dirty="0"/>
          </a:p>
          <a:p>
            <a:pPr algn="r" rtl="1"/>
            <a:r>
              <a:rPr lang="ar-SA" sz="2800" b="1" dirty="0"/>
              <a:t>كما</a:t>
            </a:r>
            <a:endParaRPr lang="ar-SA" sz="2800" dirty="0"/>
          </a:p>
          <a:p>
            <a:pPr algn="r" rtl="1"/>
            <a:r>
              <a:rPr lang="ar-SA" sz="2800" b="1" dirty="0"/>
              <a:t>نظرًا لحقيقة أن</a:t>
            </a:r>
            <a:endParaRPr lang="ar-SA" sz="2800" dirty="0"/>
          </a:p>
          <a:p>
            <a:pPr algn="r" rtl="1"/>
            <a:r>
              <a:rPr lang="ar-SA" sz="2800" b="1" dirty="0"/>
              <a:t>كما أشار إليها</a:t>
            </a:r>
            <a:endParaRPr lang="ar-SA" sz="2800" dirty="0"/>
          </a:p>
          <a:p>
            <a:pPr algn="r" rtl="1"/>
            <a:r>
              <a:rPr lang="ar-SA" sz="2800" b="1" dirty="0"/>
              <a:t>من خلال الحكم على</a:t>
            </a:r>
            <a:endParaRPr lang="ar-SA" sz="2800" dirty="0"/>
          </a:p>
          <a:p>
            <a:pPr algn="r" rtl="1"/>
            <a:r>
              <a:rPr lang="ar-SA" sz="2800" b="1" dirty="0"/>
              <a:t>بسبب</a:t>
            </a:r>
            <a:endParaRPr lang="ar-SA" sz="2800" dirty="0"/>
          </a:p>
          <a:p>
            <a:pPr algn="r" rtl="1"/>
            <a:endParaRPr lang="ar-SA" sz="2600" b="1" dirty="0"/>
          </a:p>
        </p:txBody>
      </p:sp>
    </p:spTree>
    <p:extLst>
      <p:ext uri="{BB962C8B-B14F-4D97-AF65-F5344CB8AC3E}">
        <p14:creationId xmlns:p14="http://schemas.microsoft.com/office/powerpoint/2010/main" val="19325642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394371" y="-43791"/>
            <a:ext cx="2908644" cy="1372881"/>
          </a:xfrm>
          <a:prstGeom prst="rect">
            <a:avLst/>
          </a:prstGeom>
        </p:spPr>
      </p:pic>
      <p:sp>
        <p:nvSpPr>
          <p:cNvPr id="7" name="TextBox 6">
            <a:extLst>
              <a:ext uri="{FF2B5EF4-FFF2-40B4-BE49-F238E27FC236}">
                <a16:creationId xmlns:a16="http://schemas.microsoft.com/office/drawing/2014/main" xmlns="" id="{6E1386C1-A9FE-7A39-852E-A3E55DC53648}"/>
              </a:ext>
            </a:extLst>
          </p:cNvPr>
          <p:cNvSpPr txBox="1"/>
          <p:nvPr/>
        </p:nvSpPr>
        <p:spPr>
          <a:xfrm>
            <a:off x="2346779" y="380752"/>
            <a:ext cx="6863896" cy="1200329"/>
          </a:xfrm>
          <a:prstGeom prst="rect">
            <a:avLst/>
          </a:prstGeom>
          <a:noFill/>
        </p:spPr>
        <p:txBody>
          <a:bodyPr wrap="square">
            <a:spAutoFit/>
          </a:bodyPr>
          <a:lstStyle/>
          <a:p>
            <a:pPr algn="ctr"/>
            <a:r>
              <a:rPr lang="ar-SA" sz="3600" b="1" dirty="0" smtClean="0">
                <a:solidFill>
                  <a:schemeClr val="tx1"/>
                </a:solidFill>
              </a:rPr>
              <a:t>بعض </a:t>
            </a:r>
            <a:r>
              <a:rPr lang="ar-SA" sz="3600" b="1" dirty="0">
                <a:solidFill>
                  <a:schemeClr val="tx1"/>
                </a:solidFill>
              </a:rPr>
              <a:t>الكلمات الدلالية </a:t>
            </a:r>
            <a:r>
              <a:rPr lang="ar-SA" sz="3600" b="1" dirty="0" smtClean="0">
                <a:solidFill>
                  <a:schemeClr val="tx1"/>
                </a:solidFill>
              </a:rPr>
              <a:t>للاستنتاجات</a:t>
            </a:r>
            <a:endParaRPr lang="ar-SA" sz="3600" b="1"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xmlns=""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10" name="Content Placeholder 2">
            <a:extLst>
              <a:ext uri="{FF2B5EF4-FFF2-40B4-BE49-F238E27FC236}">
                <a16:creationId xmlns:a16="http://schemas.microsoft.com/office/drawing/2014/main" xmlns="" id="{87A521E6-75A5-579D-C703-67C4D5883AD8}"/>
              </a:ext>
            </a:extLst>
          </p:cNvPr>
          <p:cNvSpPr txBox="1">
            <a:spLocks/>
          </p:cNvSpPr>
          <p:nvPr/>
        </p:nvSpPr>
        <p:spPr>
          <a:xfrm>
            <a:off x="935886" y="2076944"/>
            <a:ext cx="9498071"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r>
              <a:rPr lang="ar-SA" sz="2800" b="1" dirty="0" smtClean="0"/>
              <a:t>لذلك               وهكذا                         ومن </a:t>
            </a:r>
            <a:r>
              <a:rPr lang="ar-SA" sz="2800" b="1" dirty="0"/>
              <a:t>ثم</a:t>
            </a:r>
            <a:endParaRPr lang="ar-SA" sz="2800" dirty="0"/>
          </a:p>
          <a:p>
            <a:pPr algn="r" rtl="1"/>
            <a:r>
              <a:rPr lang="ar-SA" sz="2800" b="1" dirty="0" smtClean="0"/>
              <a:t>وبالتالي               إذن                     بناءً </a:t>
            </a:r>
            <a:r>
              <a:rPr lang="ar-SA" sz="2800" b="1" dirty="0"/>
              <a:t>عليه</a:t>
            </a:r>
            <a:endParaRPr lang="ar-SA" sz="2800" dirty="0"/>
          </a:p>
          <a:p>
            <a:pPr algn="r" rtl="1"/>
            <a:r>
              <a:rPr lang="ar-SA" sz="2800" b="1" dirty="0"/>
              <a:t>يترتب على ذلك </a:t>
            </a:r>
            <a:r>
              <a:rPr lang="ar-SA" sz="2800" b="1" dirty="0" smtClean="0"/>
              <a:t>أن                    لهذا </a:t>
            </a:r>
            <a:r>
              <a:rPr lang="ar-SA" sz="2800" b="1" dirty="0"/>
              <a:t>السبب</a:t>
            </a:r>
            <a:endParaRPr lang="ar-SA" sz="2800" dirty="0"/>
          </a:p>
          <a:p>
            <a:pPr algn="r" rtl="1"/>
            <a:r>
              <a:rPr lang="ar-SA" sz="2800" b="1" dirty="0"/>
              <a:t>وهذا هو السبب </a:t>
            </a:r>
            <a:r>
              <a:rPr lang="ar-SA" sz="2800" b="1" dirty="0" smtClean="0"/>
              <a:t>في                 مما </a:t>
            </a:r>
            <a:r>
              <a:rPr lang="ar-SA" sz="2800" b="1" dirty="0"/>
              <a:t>يدل على أن</a:t>
            </a:r>
            <a:endParaRPr lang="ar-SA" sz="2800" dirty="0"/>
          </a:p>
          <a:p>
            <a:pPr algn="r" rtl="1"/>
            <a:r>
              <a:rPr lang="ar-SA" sz="2800" b="1" dirty="0"/>
              <a:t>ومن أجل </a:t>
            </a:r>
            <a:r>
              <a:rPr lang="ar-SA" sz="2800" b="1" dirty="0" smtClean="0"/>
              <a:t>ذلك                       وهذا </a:t>
            </a:r>
            <a:r>
              <a:rPr lang="ar-SA" sz="2800" b="1" dirty="0"/>
              <a:t>يعني أن</a:t>
            </a:r>
            <a:endParaRPr lang="ar-SA" sz="2800" dirty="0"/>
          </a:p>
          <a:p>
            <a:pPr algn="r" rtl="1"/>
            <a:r>
              <a:rPr lang="ar-SA" sz="2800" b="1" dirty="0"/>
              <a:t>نتيجةً </a:t>
            </a:r>
            <a:r>
              <a:rPr lang="ar-SA" sz="2800" b="1" dirty="0" smtClean="0"/>
              <a:t>لذلك                       وهذا </a:t>
            </a:r>
            <a:r>
              <a:rPr lang="ar-SA" sz="2800" b="1" dirty="0"/>
              <a:t>يوحي بأن</a:t>
            </a:r>
            <a:endParaRPr lang="ar-SA" sz="2800" dirty="0"/>
          </a:p>
          <a:p>
            <a:pPr algn="r" rtl="1"/>
            <a:r>
              <a:rPr lang="ar-SA" sz="2800" b="1" dirty="0"/>
              <a:t>وبما أن الأمر كذلك</a:t>
            </a:r>
            <a:endParaRPr lang="ar-SA" sz="2800" dirty="0"/>
          </a:p>
          <a:p>
            <a:pPr algn="r" rtl="1"/>
            <a:endParaRPr lang="ar-SA" sz="2600" b="1" dirty="0"/>
          </a:p>
        </p:txBody>
      </p:sp>
    </p:spTree>
    <p:extLst>
      <p:ext uri="{BB962C8B-B14F-4D97-AF65-F5344CB8AC3E}">
        <p14:creationId xmlns:p14="http://schemas.microsoft.com/office/powerpoint/2010/main" val="25732726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394371" y="-43791"/>
            <a:ext cx="2908644" cy="1372881"/>
          </a:xfrm>
          <a:prstGeom prst="rect">
            <a:avLst/>
          </a:prstGeom>
        </p:spPr>
      </p:pic>
      <p:sp>
        <p:nvSpPr>
          <p:cNvPr id="7" name="TextBox 6">
            <a:extLst>
              <a:ext uri="{FF2B5EF4-FFF2-40B4-BE49-F238E27FC236}">
                <a16:creationId xmlns:a16="http://schemas.microsoft.com/office/drawing/2014/main" xmlns="" id="{6E1386C1-A9FE-7A39-852E-A3E55DC53648}"/>
              </a:ext>
            </a:extLst>
          </p:cNvPr>
          <p:cNvSpPr txBox="1"/>
          <p:nvPr/>
        </p:nvSpPr>
        <p:spPr>
          <a:xfrm>
            <a:off x="2346779" y="380752"/>
            <a:ext cx="6863896" cy="1200329"/>
          </a:xfrm>
          <a:prstGeom prst="rect">
            <a:avLst/>
          </a:prstGeom>
          <a:noFill/>
        </p:spPr>
        <p:txBody>
          <a:bodyPr wrap="square">
            <a:spAutoFit/>
          </a:bodyPr>
          <a:lstStyle/>
          <a:p>
            <a:pPr algn="ctr"/>
            <a:r>
              <a:rPr lang="ar-SA" sz="3600" b="1" dirty="0" smtClean="0">
                <a:solidFill>
                  <a:schemeClr val="tx1"/>
                </a:solidFill>
              </a:rPr>
              <a:t>الكلمات الدالة او كلمات الاشارة</a:t>
            </a:r>
            <a:endParaRPr lang="ar-SA" sz="3600" b="1"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xmlns=""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9" name="Content Placeholder 2">
            <a:extLst>
              <a:ext uri="{FF2B5EF4-FFF2-40B4-BE49-F238E27FC236}">
                <a16:creationId xmlns:a16="http://schemas.microsoft.com/office/drawing/2014/main" xmlns="" id="{C0E9269F-2682-C4BC-62FF-07B14D41FD3B}"/>
              </a:ext>
            </a:extLst>
          </p:cNvPr>
          <p:cNvSpPr txBox="1">
            <a:spLocks/>
          </p:cNvSpPr>
          <p:nvPr/>
        </p:nvSpPr>
        <p:spPr>
          <a:xfrm>
            <a:off x="838200" y="1825625"/>
            <a:ext cx="10010493"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r>
              <a:rPr lang="ar-SA" sz="2800" b="1" dirty="0"/>
              <a:t>العديد من الحجج لا تحتوي على أي كلمات إشارة على الإطلاق. وإليك مثالين:</a:t>
            </a:r>
            <a:endParaRPr lang="ar-SA" sz="2800" dirty="0"/>
          </a:p>
          <a:p>
            <a:pPr algn="r" rtl="1"/>
            <a:r>
              <a:rPr lang="ar-SA" sz="2800" b="1" dirty="0"/>
              <a:t>القطط أذكى من الكلاب. لا يمكنك جعل ثمانية قطط تسحب مزلجة عبر الثلج.</a:t>
            </a:r>
            <a:endParaRPr lang="ar-SA" sz="2800" dirty="0"/>
          </a:p>
          <a:p>
            <a:pPr algn="r" rtl="1"/>
            <a:r>
              <a:rPr lang="ar-SA" sz="2800" dirty="0"/>
              <a:t>النقطة الأساسية هنا هي دعم الادعاء: </a:t>
            </a:r>
            <a:r>
              <a:rPr lang="ar-SA" sz="2800" b="1" dirty="0"/>
              <a:t>"القطط أذكى من الكلاب."</a:t>
            </a:r>
            <a:endParaRPr lang="ar-SA" sz="2800" dirty="0"/>
          </a:p>
          <a:p>
            <a:pPr algn="r" rtl="1"/>
            <a:r>
              <a:rPr lang="ar-SA" sz="2800" dirty="0"/>
              <a:t>في هذا المثال، لا توجد كلمات إشارة مثل "لأن" أو "لذلك"، لكن العلاقة المنطقية بين الجملتين تُظهر أن الجملة الثانية تُستخدم كدليل لدعم الأولى.</a:t>
            </a:r>
          </a:p>
          <a:p>
            <a:pPr algn="r" rtl="1"/>
            <a:endParaRPr lang="ar-SA" sz="2600" b="1" dirty="0"/>
          </a:p>
        </p:txBody>
      </p:sp>
    </p:spTree>
    <p:extLst>
      <p:ext uri="{BB962C8B-B14F-4D97-AF65-F5344CB8AC3E}">
        <p14:creationId xmlns:p14="http://schemas.microsoft.com/office/powerpoint/2010/main" val="15588640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US" sz="2000" b="1" dirty="0">
              <a:solidFill>
                <a:srgbClr val="002060"/>
              </a:solidFill>
            </a:endParaRPr>
          </a:p>
          <a:p>
            <a:pPr algn="r" rtl="1"/>
            <a:endParaRPr lang="en-US" sz="2000" b="1" dirty="0">
              <a:solidFill>
                <a:srgbClr val="002060"/>
              </a:solidFill>
            </a:endParaRPr>
          </a:p>
          <a:p>
            <a:pPr algn="r" rtl="1"/>
            <a:endParaRPr lang="en-US" sz="2000" b="1" dirty="0">
              <a:solidFill>
                <a:srgbClr val="002060"/>
              </a:solidFill>
            </a:endParaRPr>
          </a:p>
          <a:p>
            <a:pPr algn="r" rtl="1"/>
            <a:endParaRPr lang="en-US" sz="2000" b="1" dirty="0">
              <a:solidFill>
                <a:srgbClr val="002060"/>
              </a:solidFill>
            </a:endParaRPr>
          </a:p>
          <a:p>
            <a:pPr algn="r" rtl="1"/>
            <a:endParaRPr lang="en-US" sz="2000" b="1" dirty="0">
              <a:solidFill>
                <a:srgbClr val="002060"/>
              </a:solidFill>
            </a:endParaRPr>
          </a:p>
          <a:p>
            <a:pPr algn="r" rtl="1"/>
            <a:endParaRPr lang="en-US" sz="2000" b="1" dirty="0">
              <a:solidFill>
                <a:srgbClr val="002060"/>
              </a:solidFill>
            </a:endParaRPr>
          </a:p>
          <a:p>
            <a:pPr algn="r" rtl="1"/>
            <a:endParaRPr lang="en-US" sz="2000" b="1" dirty="0">
              <a:solidFill>
                <a:srgbClr val="002060"/>
              </a:solidFill>
            </a:endParaRPr>
          </a:p>
          <a:p>
            <a:pPr algn="r" rtl="1"/>
            <a:endParaRPr lang="en-US" sz="2000" b="1" dirty="0">
              <a:solidFill>
                <a:srgbClr val="002060"/>
              </a:solidFill>
            </a:endParaRPr>
          </a:p>
          <a:p>
            <a:pPr algn="r" rtl="1"/>
            <a:endParaRPr lang="en-US" sz="2000" b="1" dirty="0">
              <a:solidFill>
                <a:srgbClr val="002060"/>
              </a:solidFill>
            </a:endParaRPr>
          </a:p>
          <a:p>
            <a:pPr algn="r" rtl="1"/>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394371" y="-43791"/>
            <a:ext cx="2908644" cy="1372881"/>
          </a:xfrm>
          <a:prstGeom prst="rect">
            <a:avLst/>
          </a:prstGeom>
        </p:spPr>
      </p:pic>
      <p:sp>
        <p:nvSpPr>
          <p:cNvPr id="7" name="TextBox 6">
            <a:extLst>
              <a:ext uri="{FF2B5EF4-FFF2-40B4-BE49-F238E27FC236}">
                <a16:creationId xmlns:a16="http://schemas.microsoft.com/office/drawing/2014/main" xmlns="" id="{6E1386C1-A9FE-7A39-852E-A3E55DC53648}"/>
              </a:ext>
            </a:extLst>
          </p:cNvPr>
          <p:cNvSpPr txBox="1"/>
          <p:nvPr/>
        </p:nvSpPr>
        <p:spPr>
          <a:xfrm>
            <a:off x="2346779" y="380752"/>
            <a:ext cx="6863896" cy="646331"/>
          </a:xfrm>
          <a:prstGeom prst="rect">
            <a:avLst/>
          </a:prstGeom>
          <a:noFill/>
        </p:spPr>
        <p:txBody>
          <a:bodyPr wrap="square">
            <a:spAutoFit/>
          </a:bodyPr>
          <a:lstStyle/>
          <a:p>
            <a:r>
              <a:rPr lang="ar-SA" sz="3600" dirty="0"/>
              <a:t>نصائح لتحديد استنتاج الحُجّة</a:t>
            </a:r>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xmlns=""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10" name="Content Placeholder 2">
            <a:extLst>
              <a:ext uri="{FF2B5EF4-FFF2-40B4-BE49-F238E27FC236}">
                <a16:creationId xmlns:a16="http://schemas.microsoft.com/office/drawing/2014/main" xmlns="" id="{AC386443-7DA6-272E-8F33-E18967A701F9}"/>
              </a:ext>
            </a:extLst>
          </p:cNvPr>
          <p:cNvSpPr txBox="1">
            <a:spLocks/>
          </p:cNvSpPr>
          <p:nvPr/>
        </p:nvSpPr>
        <p:spPr>
          <a:xfrm>
            <a:off x="754320" y="1848506"/>
            <a:ext cx="10515600"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r>
              <a:rPr lang="ar-SA" sz="2800" b="1" dirty="0"/>
              <a:t>حدّد القضية الأساسية واسأل نفسك: ما هو الموقف الذي يتبناه الكاتب أو المتحدث بشأن هذه القضية؟</a:t>
            </a:r>
            <a:endParaRPr lang="ar-SA" sz="2800" dirty="0"/>
          </a:p>
          <a:p>
            <a:pPr algn="r" rtl="1"/>
            <a:r>
              <a:rPr lang="ar-SA" sz="2800" b="1" dirty="0"/>
              <a:t>انظر إلى بداية أو نهاية المقطع؛ فعادةً (ولكن ليس دائمًا) ما يُوجد الاستنتاج في أحد هذين الموضعين.</a:t>
            </a:r>
            <a:endParaRPr lang="ar-SA" sz="2800" dirty="0"/>
          </a:p>
          <a:p>
            <a:pPr algn="r" rtl="1"/>
            <a:r>
              <a:rPr lang="ar-SA" sz="2800" b="1" dirty="0"/>
              <a:t>اسأل نفسك: "ما الذي يحاول الكاتب أو المتحدث إثباته؟" — هذا سيكون هو الاستنتاج.</a:t>
            </a:r>
            <a:endParaRPr lang="ar-SA" sz="2800" dirty="0"/>
          </a:p>
          <a:p>
            <a:pPr algn="r" rtl="1"/>
            <a:endParaRPr lang="en-US" sz="2600" b="1" dirty="0"/>
          </a:p>
        </p:txBody>
      </p:sp>
    </p:spTree>
    <p:extLst>
      <p:ext uri="{BB962C8B-B14F-4D97-AF65-F5344CB8AC3E}">
        <p14:creationId xmlns:p14="http://schemas.microsoft.com/office/powerpoint/2010/main" val="1893771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394371" y="-43791"/>
            <a:ext cx="2908644" cy="1372881"/>
          </a:xfrm>
          <a:prstGeom prst="rect">
            <a:avLst/>
          </a:prstGeom>
        </p:spPr>
      </p:pic>
      <p:sp>
        <p:nvSpPr>
          <p:cNvPr id="7" name="TextBox 6">
            <a:extLst>
              <a:ext uri="{FF2B5EF4-FFF2-40B4-BE49-F238E27FC236}">
                <a16:creationId xmlns:a16="http://schemas.microsoft.com/office/drawing/2014/main" xmlns="" id="{6E1386C1-A9FE-7A39-852E-A3E55DC53648}"/>
              </a:ext>
            </a:extLst>
          </p:cNvPr>
          <p:cNvSpPr txBox="1"/>
          <p:nvPr/>
        </p:nvSpPr>
        <p:spPr>
          <a:xfrm>
            <a:off x="2346779" y="380752"/>
            <a:ext cx="6863896" cy="646331"/>
          </a:xfrm>
          <a:prstGeom prst="rect">
            <a:avLst/>
          </a:prstGeom>
          <a:noFill/>
        </p:spPr>
        <p:txBody>
          <a:bodyPr wrap="square">
            <a:spAutoFit/>
          </a:bodyPr>
          <a:lstStyle/>
          <a:p>
            <a:pPr algn="ctr"/>
            <a:r>
              <a:rPr lang="ar-SA" sz="3600" dirty="0"/>
              <a:t>نصائح لتحديد استنتاج الحُجّة</a:t>
            </a:r>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xmlns=""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9" name="Content Placeholder 2">
            <a:extLst>
              <a:ext uri="{FF2B5EF4-FFF2-40B4-BE49-F238E27FC236}">
                <a16:creationId xmlns:a16="http://schemas.microsoft.com/office/drawing/2014/main" xmlns="" id="{D169ABBD-0002-FE86-3599-2A84C801AD00}"/>
              </a:ext>
            </a:extLst>
          </p:cNvPr>
          <p:cNvSpPr txBox="1">
            <a:spLocks/>
          </p:cNvSpPr>
          <p:nvPr/>
        </p:nvSpPr>
        <p:spPr>
          <a:xfrm>
            <a:off x="1017918" y="2269938"/>
            <a:ext cx="9269082"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r>
              <a:rPr lang="ar-SA" sz="2800" b="1" dirty="0"/>
              <a:t>جرّب وضع كلمة "لذلك" قبل إحدى العبارات.</a:t>
            </a:r>
            <a:r>
              <a:rPr lang="ar-SA" sz="2800" dirty="0"/>
              <a:t/>
            </a:r>
            <a:br>
              <a:rPr lang="ar-SA" sz="2800" dirty="0"/>
            </a:br>
            <a:r>
              <a:rPr lang="ar-SA" sz="2800" dirty="0"/>
              <a:t>إذا انسجمت العبارة معها منطقياً، فمن المحتمل أن تكون هذه العبارة هي </a:t>
            </a:r>
            <a:r>
              <a:rPr lang="ar-SA" sz="2800" b="1" dirty="0"/>
              <a:t>الاستنتاج</a:t>
            </a:r>
            <a:r>
              <a:rPr lang="ar-SA" sz="2800" dirty="0"/>
              <a:t>.</a:t>
            </a:r>
          </a:p>
          <a:p>
            <a:pPr algn="r" rtl="1"/>
            <a:r>
              <a:rPr lang="ar-SA" sz="2800" b="1" dirty="0"/>
              <a:t>جرّب حيلة "لأن".</a:t>
            </a:r>
            <a:r>
              <a:rPr lang="ar-SA" sz="2800" dirty="0"/>
              <a:t/>
            </a:r>
            <a:br>
              <a:rPr lang="ar-SA" sz="2800" dirty="0"/>
            </a:br>
            <a:r>
              <a:rPr lang="ar-SA" sz="2800" dirty="0"/>
              <a:t>أي، حاول أن تملأ الفراغات في الجملة التالية:</a:t>
            </a:r>
            <a:br>
              <a:rPr lang="ar-SA" sz="2800" dirty="0"/>
            </a:br>
            <a:r>
              <a:rPr lang="ar-SA" sz="2800" b="1" dirty="0"/>
              <a:t>"يعتقد الكاتب أو المتحدث أن (الاستنتاج) لأن (المقدمة)."</a:t>
            </a:r>
            <a:r>
              <a:rPr lang="ar-SA" sz="2800" dirty="0"/>
              <a:t/>
            </a:r>
            <a:br>
              <a:rPr lang="ar-SA" sz="2800" dirty="0"/>
            </a:br>
            <a:r>
              <a:rPr lang="ar-SA" sz="2800" dirty="0"/>
              <a:t>في هذه الحالة، سيظهر الاستنتاج </a:t>
            </a:r>
            <a:r>
              <a:rPr lang="ar-SA" sz="2800" b="1" dirty="0"/>
              <a:t>قبل</a:t>
            </a:r>
            <a:r>
              <a:rPr lang="ar-SA" sz="2800" dirty="0"/>
              <a:t> كلمة "لأن" بشكل طبيعي.</a:t>
            </a:r>
          </a:p>
          <a:p>
            <a:pPr algn="r" rtl="1"/>
            <a:endParaRPr lang="ar-SA" sz="2600" b="1" dirty="0"/>
          </a:p>
        </p:txBody>
      </p:sp>
    </p:spTree>
    <p:extLst>
      <p:ext uri="{BB962C8B-B14F-4D97-AF65-F5344CB8AC3E}">
        <p14:creationId xmlns:p14="http://schemas.microsoft.com/office/powerpoint/2010/main" val="8455236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394371" y="-43791"/>
            <a:ext cx="2908644" cy="1372881"/>
          </a:xfrm>
          <a:prstGeom prst="rect">
            <a:avLst/>
          </a:prstGeom>
        </p:spPr>
      </p:pic>
      <p:sp>
        <p:nvSpPr>
          <p:cNvPr id="7" name="TextBox 6">
            <a:extLst>
              <a:ext uri="{FF2B5EF4-FFF2-40B4-BE49-F238E27FC236}">
                <a16:creationId xmlns:a16="http://schemas.microsoft.com/office/drawing/2014/main" xmlns="" id="{6E1386C1-A9FE-7A39-852E-A3E55DC53648}"/>
              </a:ext>
            </a:extLst>
          </p:cNvPr>
          <p:cNvSpPr txBox="1"/>
          <p:nvPr/>
        </p:nvSpPr>
        <p:spPr>
          <a:xfrm>
            <a:off x="2346779" y="369866"/>
            <a:ext cx="6863896" cy="646331"/>
          </a:xfrm>
          <a:prstGeom prst="rect">
            <a:avLst/>
          </a:prstGeom>
          <a:noFill/>
        </p:spPr>
        <p:txBody>
          <a:bodyPr wrap="square">
            <a:spAutoFit/>
          </a:bodyPr>
          <a:lstStyle/>
          <a:p>
            <a:pPr algn="ctr"/>
            <a:r>
              <a:rPr lang="ar-SA" sz="3600" dirty="0"/>
              <a:t>ما </a:t>
            </a:r>
            <a:r>
              <a:rPr lang="ar-SA" sz="3600" dirty="0" smtClean="0"/>
              <a:t>هي غير الحجة؟</a:t>
            </a:r>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xmlns=""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10" name="Content Placeholder 2">
            <a:extLst>
              <a:ext uri="{FF2B5EF4-FFF2-40B4-BE49-F238E27FC236}">
                <a16:creationId xmlns:a16="http://schemas.microsoft.com/office/drawing/2014/main" xmlns="" id="{09C217AD-BA77-74F0-5E89-6EA7CE2F2089}"/>
              </a:ext>
            </a:extLst>
          </p:cNvPr>
          <p:cNvSpPr txBox="1">
            <a:spLocks/>
          </p:cNvSpPr>
          <p:nvPr/>
        </p:nvSpPr>
        <p:spPr>
          <a:xfrm>
            <a:off x="838200" y="1690688"/>
            <a:ext cx="10134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r>
              <a:rPr lang="ar-SA" sz="2800" dirty="0"/>
              <a:t>نواجه </a:t>
            </a:r>
            <a:r>
              <a:rPr lang="ar-SA" sz="2800" b="1" dirty="0"/>
              <a:t>حُججًا</a:t>
            </a:r>
            <a:r>
              <a:rPr lang="ar-SA" sz="2800" dirty="0"/>
              <a:t> في كل مكان في حياتنا اليومية — في المدرسة، والعمل، والإعلانات في المجلات، والمقالات الافتتاحية في الصحف، والنقاشات السياسية، وغيرها...</a:t>
            </a:r>
          </a:p>
          <a:p>
            <a:pPr algn="r" rtl="1"/>
            <a:r>
              <a:rPr lang="ar-SA" sz="2800" dirty="0"/>
              <a:t>لكن الناس لا يستخدمون اللغة فقط لعرض الحجج؛ بل يستخدمونها أيضًا من أجل:</a:t>
            </a:r>
            <a:br>
              <a:rPr lang="ar-SA" sz="2800" dirty="0"/>
            </a:br>
            <a:r>
              <a:rPr lang="ar-SA" sz="2800" b="1" dirty="0"/>
              <a:t>إلقاء النكات، غناء الأغاني، إلقاء الشعر، التعبير عن المشاعر، نقل الأحداث، طرح الأسئلة، تقديم الشروحات، أداء الصلوات، وإعطاء الأوامر.</a:t>
            </a:r>
            <a:endParaRPr lang="ar-SA" sz="2800" dirty="0"/>
          </a:p>
          <a:p>
            <a:pPr algn="r" rtl="1"/>
            <a:endParaRPr lang="ar-SA" sz="2600" b="1" dirty="0"/>
          </a:p>
        </p:txBody>
      </p:sp>
    </p:spTree>
    <p:extLst>
      <p:ext uri="{BB962C8B-B14F-4D97-AF65-F5344CB8AC3E}">
        <p14:creationId xmlns:p14="http://schemas.microsoft.com/office/powerpoint/2010/main" val="3056144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394371" y="-43791"/>
            <a:ext cx="2908644" cy="1372881"/>
          </a:xfrm>
          <a:prstGeom prst="rect">
            <a:avLst/>
          </a:prstGeom>
        </p:spPr>
      </p:pic>
      <p:sp>
        <p:nvSpPr>
          <p:cNvPr id="7" name="TextBox 6">
            <a:extLst>
              <a:ext uri="{FF2B5EF4-FFF2-40B4-BE49-F238E27FC236}">
                <a16:creationId xmlns:a16="http://schemas.microsoft.com/office/drawing/2014/main" xmlns="" id="{6E1386C1-A9FE-7A39-852E-A3E55DC53648}"/>
              </a:ext>
            </a:extLst>
          </p:cNvPr>
          <p:cNvSpPr txBox="1"/>
          <p:nvPr/>
        </p:nvSpPr>
        <p:spPr>
          <a:xfrm>
            <a:off x="2346778" y="221423"/>
            <a:ext cx="6863896" cy="1200329"/>
          </a:xfrm>
          <a:prstGeom prst="rect">
            <a:avLst/>
          </a:prstGeom>
          <a:noFill/>
        </p:spPr>
        <p:txBody>
          <a:bodyPr wrap="square">
            <a:spAutoFit/>
          </a:bodyPr>
          <a:lstStyle/>
          <a:p>
            <a:r>
              <a:rPr lang="ar-SA" sz="3600" dirty="0" smtClean="0">
                <a:solidFill>
                  <a:schemeClr val="tx1"/>
                </a:solidFill>
              </a:rPr>
              <a:t>التفريق بين الحجة وغير الحجة</a:t>
            </a:r>
            <a:endParaRPr lang="ar-SA" sz="3600"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xmlns=""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10" name="مستطيل 9"/>
          <p:cNvSpPr/>
          <p:nvPr/>
        </p:nvSpPr>
        <p:spPr>
          <a:xfrm>
            <a:off x="457200" y="1825625"/>
            <a:ext cx="9878785" cy="1815882"/>
          </a:xfrm>
          <a:prstGeom prst="rect">
            <a:avLst/>
          </a:prstGeom>
        </p:spPr>
        <p:txBody>
          <a:bodyPr wrap="square">
            <a:spAutoFit/>
          </a:bodyPr>
          <a:lstStyle/>
          <a:p>
            <a:pPr algn="r" rtl="1"/>
            <a:r>
              <a:rPr lang="ar-SA" sz="2800" b="1" dirty="0"/>
              <a:t>يُعتَبَر الشيء حُجّة عندما:</a:t>
            </a:r>
          </a:p>
          <a:p>
            <a:pPr algn="r" rtl="1"/>
            <a:r>
              <a:rPr lang="ar-SA" sz="2800" dirty="0"/>
              <a:t>يكون </a:t>
            </a:r>
            <a:r>
              <a:rPr lang="ar-SA" sz="2800" b="1" dirty="0"/>
              <a:t>مجموعة من عبارتين أو أكثر</a:t>
            </a:r>
            <a:r>
              <a:rPr lang="ar-SA" sz="2800" dirty="0"/>
              <a:t>.</a:t>
            </a:r>
          </a:p>
          <a:p>
            <a:pPr algn="r" rtl="1"/>
            <a:r>
              <a:rPr lang="ar-SA" sz="2800" dirty="0"/>
              <a:t>تكون </a:t>
            </a:r>
            <a:r>
              <a:rPr lang="ar-SA" sz="2800" b="1" dirty="0"/>
              <a:t>إحدى هذه العبارات (الاستنتاج)</a:t>
            </a:r>
            <a:r>
              <a:rPr lang="ar-SA" sz="2800" dirty="0"/>
              <a:t> يُزعم أو يُقصد أن يتم </a:t>
            </a:r>
            <a:r>
              <a:rPr lang="ar-SA" sz="2800" b="1" dirty="0"/>
              <a:t>دعمها من خلال العبارات الأخرى (المقدمات).</a:t>
            </a:r>
            <a:endParaRPr lang="ar-SA" sz="2800" dirty="0"/>
          </a:p>
        </p:txBody>
      </p:sp>
    </p:spTree>
    <p:extLst>
      <p:ext uri="{BB962C8B-B14F-4D97-AF65-F5344CB8AC3E}">
        <p14:creationId xmlns:p14="http://schemas.microsoft.com/office/powerpoint/2010/main" val="10709391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90280" y="1453434"/>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394371" y="-43791"/>
            <a:ext cx="2908644" cy="1372881"/>
          </a:xfrm>
          <a:prstGeom prst="rect">
            <a:avLst/>
          </a:prstGeom>
        </p:spPr>
      </p:pic>
      <p:sp>
        <p:nvSpPr>
          <p:cNvPr id="7" name="TextBox 6">
            <a:extLst>
              <a:ext uri="{FF2B5EF4-FFF2-40B4-BE49-F238E27FC236}">
                <a16:creationId xmlns:a16="http://schemas.microsoft.com/office/drawing/2014/main" xmlns="" id="{6E1386C1-A9FE-7A39-852E-A3E55DC53648}"/>
              </a:ext>
            </a:extLst>
          </p:cNvPr>
          <p:cNvSpPr txBox="1"/>
          <p:nvPr/>
        </p:nvSpPr>
        <p:spPr>
          <a:xfrm>
            <a:off x="2346778" y="221423"/>
            <a:ext cx="7254422" cy="1754326"/>
          </a:xfrm>
          <a:prstGeom prst="rect">
            <a:avLst/>
          </a:prstGeom>
          <a:noFill/>
        </p:spPr>
        <p:txBody>
          <a:bodyPr wrap="square">
            <a:spAutoFit/>
          </a:bodyPr>
          <a:lstStyle/>
          <a:p>
            <a:r>
              <a:rPr lang="en-US" sz="3600" b="1" dirty="0">
                <a:solidFill>
                  <a:schemeClr val="tx1"/>
                </a:solidFill>
              </a:rPr>
              <a:t>Five types of nonargumentative discourse </a:t>
            </a:r>
            <a:endParaRPr lang="ar-SA" sz="3600"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xmlns=""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10" name="TextBox 9">
            <a:extLst>
              <a:ext uri="{FF2B5EF4-FFF2-40B4-BE49-F238E27FC236}">
                <a16:creationId xmlns:a16="http://schemas.microsoft.com/office/drawing/2014/main" xmlns="" id="{D6A703BB-7700-751E-F66F-0D9AFACB2D7E}"/>
              </a:ext>
            </a:extLst>
          </p:cNvPr>
          <p:cNvSpPr txBox="1"/>
          <p:nvPr/>
        </p:nvSpPr>
        <p:spPr>
          <a:xfrm>
            <a:off x="609600" y="1466717"/>
            <a:ext cx="10710013" cy="5232202"/>
          </a:xfrm>
          <a:prstGeom prst="rect">
            <a:avLst/>
          </a:prstGeom>
          <a:noFill/>
        </p:spPr>
        <p:txBody>
          <a:bodyPr wrap="square">
            <a:spAutoFit/>
          </a:bodyPr>
          <a:lstStyle/>
          <a:p>
            <a:pPr algn="r" rtl="1"/>
            <a:r>
              <a:rPr lang="ar-SA" sz="2800" b="1" dirty="0"/>
              <a:t>خمسة أنواع من الخطاب غير الحُجَاجي يُخطئ البعض في اعتبارها حججًا:</a:t>
            </a:r>
          </a:p>
          <a:p>
            <a:pPr algn="r" rtl="1"/>
            <a:r>
              <a:rPr lang="ar-SA" sz="2800" b="1" dirty="0"/>
              <a:t>التقارير</a:t>
            </a:r>
            <a:r>
              <a:rPr lang="ar-SA" sz="2800" dirty="0"/>
              <a:t/>
            </a:r>
            <a:br>
              <a:rPr lang="ar-SA" sz="2800" dirty="0"/>
            </a:br>
            <a:r>
              <a:rPr lang="ar-SA" sz="2800" dirty="0"/>
              <a:t>مجرد نقل معلومات أو أحداث دون محاولة إثبات شيء.</a:t>
            </a:r>
          </a:p>
          <a:p>
            <a:pPr algn="r" rtl="1"/>
            <a:r>
              <a:rPr lang="ar-SA" sz="2800" b="1" dirty="0"/>
              <a:t>الادعاءات غير المدعومة</a:t>
            </a:r>
            <a:r>
              <a:rPr lang="ar-SA" sz="2800" dirty="0"/>
              <a:t/>
            </a:r>
            <a:br>
              <a:rPr lang="ar-SA" sz="2800" dirty="0"/>
            </a:br>
            <a:r>
              <a:rPr lang="ar-SA" sz="2800" dirty="0"/>
              <a:t>عبارات تُصرّح برأي أو موقف بدون تقديم أدلة أو مبررات.</a:t>
            </a:r>
          </a:p>
          <a:p>
            <a:pPr algn="r" rtl="1"/>
            <a:r>
              <a:rPr lang="ar-SA" sz="2800" b="1" dirty="0"/>
              <a:t>الجمل الشرطية</a:t>
            </a:r>
            <a:r>
              <a:rPr lang="ar-SA" sz="2800" dirty="0"/>
              <a:t/>
            </a:r>
            <a:br>
              <a:rPr lang="ar-SA" sz="2800" dirty="0"/>
            </a:br>
            <a:r>
              <a:rPr lang="ar-SA" sz="2800" dirty="0"/>
              <a:t>مثل: "إذا درستَ بجد، فستنجح" — لا تتضمن دعمًا لاستنتاج، بل توضح علاقة شرطية فقط.</a:t>
            </a:r>
          </a:p>
          <a:p>
            <a:pPr algn="r" rtl="1"/>
            <a:r>
              <a:rPr lang="ar-SA" sz="2800" b="1" dirty="0"/>
              <a:t>الأمثلة أو التوضيحات</a:t>
            </a:r>
            <a:r>
              <a:rPr lang="ar-SA" sz="2800" dirty="0"/>
              <a:t/>
            </a:r>
            <a:br>
              <a:rPr lang="ar-SA" sz="2800" dirty="0"/>
            </a:br>
            <a:r>
              <a:rPr lang="ar-SA" sz="2800" dirty="0"/>
              <a:t>توضيح فكرة معينة دون محاولة إثباتها، مثل ذكر مثال لتقريب المعنى.</a:t>
            </a:r>
          </a:p>
          <a:p>
            <a:pPr algn="r" rtl="1"/>
            <a:r>
              <a:rPr lang="ar-SA" sz="2800" b="1" dirty="0"/>
              <a:t>التفسيرات</a:t>
            </a:r>
            <a:r>
              <a:rPr lang="ar-SA" sz="2800" dirty="0"/>
              <a:t/>
            </a:r>
            <a:br>
              <a:rPr lang="ar-SA" sz="2800" dirty="0"/>
            </a:br>
            <a:r>
              <a:rPr lang="ar-SA" sz="2800" dirty="0"/>
              <a:t>تُجيب على سؤال "لماذا حدث شيء ما؟"، وليست محاولة لإقناع القارئ بصدق استنتاج جديد.</a:t>
            </a:r>
          </a:p>
          <a:p>
            <a:pPr marL="0" indent="0" algn="ctr" rtl="1">
              <a:buNone/>
            </a:pPr>
            <a:endParaRPr lang="en-US" sz="2600" b="1" dirty="0"/>
          </a:p>
        </p:txBody>
      </p:sp>
    </p:spTree>
    <p:extLst>
      <p:ext uri="{BB962C8B-B14F-4D97-AF65-F5344CB8AC3E}">
        <p14:creationId xmlns:p14="http://schemas.microsoft.com/office/powerpoint/2010/main" val="25769165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90280" y="1453434"/>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394371" y="-43791"/>
            <a:ext cx="2908644" cy="1372881"/>
          </a:xfrm>
          <a:prstGeom prst="rect">
            <a:avLst/>
          </a:prstGeom>
        </p:spPr>
      </p:pic>
      <p:sp>
        <p:nvSpPr>
          <p:cNvPr id="7" name="TextBox 6">
            <a:extLst>
              <a:ext uri="{FF2B5EF4-FFF2-40B4-BE49-F238E27FC236}">
                <a16:creationId xmlns:a16="http://schemas.microsoft.com/office/drawing/2014/main" xmlns="" id="{6E1386C1-A9FE-7A39-852E-A3E55DC53648}"/>
              </a:ext>
            </a:extLst>
          </p:cNvPr>
          <p:cNvSpPr txBox="1"/>
          <p:nvPr/>
        </p:nvSpPr>
        <p:spPr>
          <a:xfrm>
            <a:off x="2346778" y="221423"/>
            <a:ext cx="7254422" cy="1200329"/>
          </a:xfrm>
          <a:prstGeom prst="rect">
            <a:avLst/>
          </a:prstGeom>
          <a:noFill/>
        </p:spPr>
        <p:txBody>
          <a:bodyPr wrap="square">
            <a:spAutoFit/>
          </a:bodyPr>
          <a:lstStyle/>
          <a:p>
            <a:r>
              <a:rPr lang="ar-SA" sz="3600" b="1" dirty="0" smtClean="0">
                <a:solidFill>
                  <a:schemeClr val="tx1"/>
                </a:solidFill>
              </a:rPr>
              <a:t>التقارير</a:t>
            </a:r>
            <a:endParaRPr lang="ar-SA" sz="3600"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xmlns=""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9" name="Content Placeholder 2">
            <a:extLst>
              <a:ext uri="{FF2B5EF4-FFF2-40B4-BE49-F238E27FC236}">
                <a16:creationId xmlns:a16="http://schemas.microsoft.com/office/drawing/2014/main" xmlns="" id="{802ED20B-5AFB-16F0-2357-EBC06B2BCFE7}"/>
              </a:ext>
            </a:extLst>
          </p:cNvPr>
          <p:cNvSpPr txBox="1">
            <a:spLocks/>
          </p:cNvSpPr>
          <p:nvPr/>
        </p:nvSpPr>
        <p:spPr>
          <a:xfrm>
            <a:off x="838200" y="1825625"/>
            <a:ext cx="1001049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r>
              <a:rPr lang="ar-SA" sz="2800" b="1" dirty="0"/>
              <a:t>الغرض من التقرير هو ببساطة نقل معلومات عن موضوع ما.</a:t>
            </a:r>
          </a:p>
          <a:p>
            <a:pPr algn="r" rtl="1"/>
            <a:r>
              <a:rPr lang="ar-SA" sz="2800" dirty="0"/>
              <a:t>فعند </a:t>
            </a:r>
            <a:r>
              <a:rPr lang="ar-SA" sz="2800" b="1" dirty="0"/>
              <a:t>سرد سلسلة من الأحداث</a:t>
            </a:r>
            <a:r>
              <a:rPr lang="ar-SA" sz="2800" dirty="0"/>
              <a:t>، يكون الهدف هو </a:t>
            </a:r>
            <a:r>
              <a:rPr lang="ar-SA" sz="2800" b="1" dirty="0"/>
              <a:t>الرواية والإخبار</a:t>
            </a:r>
            <a:r>
              <a:rPr lang="ar-SA" sz="2800" dirty="0"/>
              <a:t>، وليس تقديم أسباب تدعو إلى قبول عبارة استنادًا إلى أخرى.</a:t>
            </a:r>
          </a:p>
          <a:p>
            <a:pPr algn="r" rtl="1"/>
            <a:r>
              <a:rPr lang="ar-SA" sz="2800" b="1" dirty="0"/>
              <a:t>التقارير حول الحجج</a:t>
            </a:r>
            <a:r>
              <a:rPr lang="ar-SA" sz="2800" dirty="0"/>
              <a:t> — مثل عندما يقوم شخص </a:t>
            </a:r>
            <a:r>
              <a:rPr lang="ar-SA" sz="2800" b="1" dirty="0"/>
              <a:t>بنقل حُجّة شخص آخر</a:t>
            </a:r>
            <a:r>
              <a:rPr lang="ar-SA" sz="2800" dirty="0"/>
              <a:t> دون أن يؤيدها أو يطرحها على أنها حُجّته الخاصة — تُعتبر </a:t>
            </a:r>
            <a:r>
              <a:rPr lang="ar-SA" sz="2800" b="1" dirty="0"/>
              <a:t>ليست حُجّة (لا حُجّة)</a:t>
            </a:r>
            <a:r>
              <a:rPr lang="ar-SA" sz="2800" dirty="0"/>
              <a:t>.</a:t>
            </a:r>
          </a:p>
          <a:p>
            <a:pPr algn="r" rtl="1"/>
            <a:endParaRPr lang="en-US" sz="2600" b="1" dirty="0"/>
          </a:p>
        </p:txBody>
      </p:sp>
    </p:spTree>
    <p:extLst>
      <p:ext uri="{BB962C8B-B14F-4D97-AF65-F5344CB8AC3E}">
        <p14:creationId xmlns:p14="http://schemas.microsoft.com/office/powerpoint/2010/main" val="18843757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90280" y="1453434"/>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394371" y="-43791"/>
            <a:ext cx="2908644" cy="1372881"/>
          </a:xfrm>
          <a:prstGeom prst="rect">
            <a:avLst/>
          </a:prstGeom>
        </p:spPr>
      </p:pic>
      <p:sp>
        <p:nvSpPr>
          <p:cNvPr id="7" name="TextBox 6">
            <a:extLst>
              <a:ext uri="{FF2B5EF4-FFF2-40B4-BE49-F238E27FC236}">
                <a16:creationId xmlns:a16="http://schemas.microsoft.com/office/drawing/2014/main" xmlns="" id="{6E1386C1-A9FE-7A39-852E-A3E55DC53648}"/>
              </a:ext>
            </a:extLst>
          </p:cNvPr>
          <p:cNvSpPr txBox="1"/>
          <p:nvPr/>
        </p:nvSpPr>
        <p:spPr>
          <a:xfrm>
            <a:off x="2346778" y="221423"/>
            <a:ext cx="7254422" cy="1200329"/>
          </a:xfrm>
          <a:prstGeom prst="rect">
            <a:avLst/>
          </a:prstGeom>
          <a:noFill/>
        </p:spPr>
        <p:txBody>
          <a:bodyPr wrap="square">
            <a:spAutoFit/>
          </a:bodyPr>
          <a:lstStyle/>
          <a:p>
            <a:pPr algn="ctr"/>
            <a:r>
              <a:rPr lang="ar-SA" sz="3600" b="1" dirty="0" smtClean="0">
                <a:solidFill>
                  <a:schemeClr val="tx1"/>
                </a:solidFill>
              </a:rPr>
              <a:t>الادعاءات غير المدعومة</a:t>
            </a:r>
            <a:endParaRPr lang="ar-SA" sz="3600" b="1"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xmlns=""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10" name="Content Placeholder 2">
            <a:extLst>
              <a:ext uri="{FF2B5EF4-FFF2-40B4-BE49-F238E27FC236}">
                <a16:creationId xmlns:a16="http://schemas.microsoft.com/office/drawing/2014/main" xmlns="" id="{0EBC5AB2-93A9-A2A6-6EA8-2D27582B1643}"/>
              </a:ext>
            </a:extLst>
          </p:cNvPr>
          <p:cNvSpPr txBox="1">
            <a:spLocks/>
          </p:cNvSpPr>
          <p:nvPr/>
        </p:nvSpPr>
        <p:spPr>
          <a:xfrm>
            <a:off x="838200" y="1825625"/>
            <a:ext cx="10265229"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r>
              <a:rPr lang="ar-SA" sz="2800" b="1" dirty="0"/>
              <a:t>الادعاءات غير المدعومة هي عبارات تُعبّر عن ما يؤمن به المتحدث أو الكاتب.</a:t>
            </a:r>
          </a:p>
          <a:p>
            <a:pPr algn="r" rtl="1"/>
            <a:r>
              <a:rPr lang="ar-SA" sz="2800" dirty="0"/>
              <a:t>قد تكون هذه العبارات </a:t>
            </a:r>
            <a:r>
              <a:rPr lang="ar-SA" sz="2800" b="1" dirty="0"/>
              <a:t>صحيحة أو خاطئة، عقلانية أو غير عقلانية</a:t>
            </a:r>
            <a:r>
              <a:rPr lang="ar-SA" sz="2800" dirty="0"/>
              <a:t>، لكنها لا تُعد جزءًا من حُجّة </a:t>
            </a:r>
            <a:r>
              <a:rPr lang="ar-SA" sz="2800" b="1" dirty="0"/>
              <a:t>إلا إذا زعم المتحدث أو الكاتب أنها ناتجة عن، أو مدعومة من قبل، عبارات أخرى.</a:t>
            </a:r>
            <a:endParaRPr lang="ar-SA" sz="2800" dirty="0"/>
          </a:p>
          <a:p>
            <a:pPr algn="r" rtl="1"/>
            <a:endParaRPr lang="ar-SA" sz="2600" b="1" dirty="0"/>
          </a:p>
        </p:txBody>
      </p:sp>
    </p:spTree>
    <p:extLst>
      <p:ext uri="{BB962C8B-B14F-4D97-AF65-F5344CB8AC3E}">
        <p14:creationId xmlns:p14="http://schemas.microsoft.com/office/powerpoint/2010/main" val="30398826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90280" y="1453434"/>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394371" y="-43791"/>
            <a:ext cx="2908644" cy="1372881"/>
          </a:xfrm>
          <a:prstGeom prst="rect">
            <a:avLst/>
          </a:prstGeom>
        </p:spPr>
      </p:pic>
      <p:sp>
        <p:nvSpPr>
          <p:cNvPr id="7" name="TextBox 6">
            <a:extLst>
              <a:ext uri="{FF2B5EF4-FFF2-40B4-BE49-F238E27FC236}">
                <a16:creationId xmlns:a16="http://schemas.microsoft.com/office/drawing/2014/main" xmlns="" id="{6E1386C1-A9FE-7A39-852E-A3E55DC53648}"/>
              </a:ext>
            </a:extLst>
          </p:cNvPr>
          <p:cNvSpPr txBox="1"/>
          <p:nvPr/>
        </p:nvSpPr>
        <p:spPr>
          <a:xfrm>
            <a:off x="2346778" y="221423"/>
            <a:ext cx="7254422" cy="646331"/>
          </a:xfrm>
          <a:prstGeom prst="rect">
            <a:avLst/>
          </a:prstGeom>
          <a:noFill/>
        </p:spPr>
        <p:txBody>
          <a:bodyPr wrap="square">
            <a:spAutoFit/>
          </a:bodyPr>
          <a:lstStyle/>
          <a:p>
            <a:r>
              <a:rPr lang="ar-SA" sz="3600" dirty="0" smtClean="0">
                <a:solidFill>
                  <a:schemeClr val="tx1"/>
                </a:solidFill>
              </a:rPr>
              <a:t>العبارات الشرطية </a:t>
            </a:r>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xmlns=""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9" name="Content Placeholder 2">
            <a:extLst>
              <a:ext uri="{FF2B5EF4-FFF2-40B4-BE49-F238E27FC236}">
                <a16:creationId xmlns:a16="http://schemas.microsoft.com/office/drawing/2014/main" xmlns="" id="{1461EBF5-995D-B285-115F-BA1818D9AB4A}"/>
              </a:ext>
            </a:extLst>
          </p:cNvPr>
          <p:cNvSpPr txBox="1">
            <a:spLocks/>
          </p:cNvSpPr>
          <p:nvPr/>
        </p:nvSpPr>
        <p:spPr>
          <a:xfrm>
            <a:off x="838200" y="1825625"/>
            <a:ext cx="104648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r>
              <a:rPr lang="ar-SA" sz="2800" b="1" dirty="0"/>
              <a:t>الجملة الشرطية هي جملة على شكل "إذا... فإن...".</a:t>
            </a:r>
          </a:p>
          <a:p>
            <a:pPr algn="r" rtl="1"/>
            <a:r>
              <a:rPr lang="ar-SA" sz="2800" dirty="0"/>
              <a:t>وفيما يلي مثالان:</a:t>
            </a:r>
          </a:p>
          <a:p>
            <a:pPr algn="r" rtl="1"/>
            <a:r>
              <a:rPr lang="ar-SA" sz="2800" b="1" dirty="0"/>
              <a:t>إذا أمطرت، فسيتم إلغاء النزهة.</a:t>
            </a:r>
            <a:endParaRPr lang="ar-SA" sz="2800" dirty="0"/>
          </a:p>
          <a:p>
            <a:pPr algn="r" rtl="1"/>
            <a:r>
              <a:rPr lang="ar-SA" sz="2800" b="1" dirty="0"/>
              <a:t>لا بد أنك تتحدث الفرنسية إذا نشأت في </a:t>
            </a:r>
            <a:r>
              <a:rPr lang="ar-SA" sz="2800" b="1" dirty="0" err="1"/>
              <a:t>كيبك</a:t>
            </a:r>
            <a:r>
              <a:rPr lang="ar-SA" sz="2800" b="1" dirty="0"/>
              <a:t>.</a:t>
            </a:r>
            <a:endParaRPr lang="ar-SA" sz="2800" dirty="0"/>
          </a:p>
          <a:p>
            <a:pPr algn="r" rtl="1"/>
            <a:endParaRPr lang="en-US" sz="2600" b="1" dirty="0"/>
          </a:p>
        </p:txBody>
      </p:sp>
    </p:spTree>
    <p:extLst>
      <p:ext uri="{BB962C8B-B14F-4D97-AF65-F5344CB8AC3E}">
        <p14:creationId xmlns:p14="http://schemas.microsoft.com/office/powerpoint/2010/main" val="39559963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90280" y="1453434"/>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394371" y="-43791"/>
            <a:ext cx="2908644" cy="1372881"/>
          </a:xfrm>
          <a:prstGeom prst="rect">
            <a:avLst/>
          </a:prstGeom>
        </p:spPr>
      </p:pic>
      <p:sp>
        <p:nvSpPr>
          <p:cNvPr id="7" name="TextBox 6">
            <a:extLst>
              <a:ext uri="{FF2B5EF4-FFF2-40B4-BE49-F238E27FC236}">
                <a16:creationId xmlns:a16="http://schemas.microsoft.com/office/drawing/2014/main" xmlns="" id="{6E1386C1-A9FE-7A39-852E-A3E55DC53648}"/>
              </a:ext>
            </a:extLst>
          </p:cNvPr>
          <p:cNvSpPr txBox="1"/>
          <p:nvPr/>
        </p:nvSpPr>
        <p:spPr>
          <a:xfrm>
            <a:off x="2346778" y="221423"/>
            <a:ext cx="7254422" cy="1200329"/>
          </a:xfrm>
          <a:prstGeom prst="rect">
            <a:avLst/>
          </a:prstGeom>
          <a:noFill/>
        </p:spPr>
        <p:txBody>
          <a:bodyPr wrap="square">
            <a:spAutoFit/>
          </a:bodyPr>
          <a:lstStyle/>
          <a:p>
            <a:pPr algn="ctr"/>
            <a:r>
              <a:rPr lang="en-US" sz="3600" b="1" dirty="0">
                <a:solidFill>
                  <a:schemeClr val="tx1"/>
                </a:solidFill>
              </a:rPr>
              <a:t>Illustrations</a:t>
            </a:r>
            <a:endParaRPr lang="ar-SA" sz="3600" b="1"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xmlns=""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9" name="Content Placeholder 2">
            <a:extLst>
              <a:ext uri="{FF2B5EF4-FFF2-40B4-BE49-F238E27FC236}">
                <a16:creationId xmlns:a16="http://schemas.microsoft.com/office/drawing/2014/main" xmlns="" id="{9A406AFC-FFD8-45FF-B195-BFA08458EA18}"/>
              </a:ext>
            </a:extLst>
          </p:cNvPr>
          <p:cNvSpPr txBox="1">
            <a:spLocks/>
          </p:cNvSpPr>
          <p:nvPr/>
        </p:nvSpPr>
        <p:spPr>
          <a:xfrm>
            <a:off x="838200" y="1825625"/>
            <a:ext cx="104648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r>
              <a:rPr lang="ar-SA" sz="2800" b="1" dirty="0"/>
              <a:t>التوضيحات تهدف إلى تقديم أمثلة على ادعاء، لا إلى إثبات أو دعم ذلك الادعاء.</a:t>
            </a:r>
          </a:p>
          <a:p>
            <a:pPr algn="r" rtl="1"/>
            <a:r>
              <a:rPr lang="ar-SA" sz="2800" b="1" dirty="0"/>
              <a:t>مثال:</a:t>
            </a:r>
            <a:r>
              <a:rPr lang="ar-SA" sz="2800" dirty="0"/>
              <a:t/>
            </a:r>
            <a:br>
              <a:rPr lang="ar-SA" sz="2800" dirty="0"/>
            </a:br>
            <a:r>
              <a:rPr lang="ar-SA" sz="2800" b="1" dirty="0"/>
              <a:t>العديد من الأزهار البرية صالحة للأكل.</a:t>
            </a:r>
            <a:r>
              <a:rPr lang="ar-SA" sz="2800" dirty="0"/>
              <a:t/>
            </a:r>
            <a:br>
              <a:rPr lang="ar-SA" sz="2800" dirty="0"/>
            </a:br>
            <a:r>
              <a:rPr lang="ar-SA" sz="2800" b="1" dirty="0"/>
              <a:t>على سبيل المثال، الأقحوان وزنابق النهار لذيذة في السلطات.</a:t>
            </a:r>
            <a:endParaRPr lang="ar-SA" sz="2800" dirty="0"/>
          </a:p>
          <a:p>
            <a:pPr algn="r" rtl="1"/>
            <a:r>
              <a:rPr lang="ar-SA" sz="2800" dirty="0"/>
              <a:t>في هذا المثال، الجملة الثانية تقدم </a:t>
            </a:r>
            <a:r>
              <a:rPr lang="ar-SA" sz="2800" b="1" dirty="0"/>
              <a:t>أمثلة</a:t>
            </a:r>
            <a:r>
              <a:rPr lang="ar-SA" sz="2800" dirty="0"/>
              <a:t> فقط لتوضيح الجملة الأولى، دون محاولة تقديم دليل لإثباتها.</a:t>
            </a:r>
          </a:p>
          <a:p>
            <a:pPr algn="r" rtl="1"/>
            <a:endParaRPr lang="ar-SA" sz="2600" b="1" dirty="0"/>
          </a:p>
        </p:txBody>
      </p:sp>
    </p:spTree>
    <p:extLst>
      <p:ext uri="{BB962C8B-B14F-4D97-AF65-F5344CB8AC3E}">
        <p14:creationId xmlns:p14="http://schemas.microsoft.com/office/powerpoint/2010/main" val="2323826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90280" y="1453434"/>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394371" y="-43791"/>
            <a:ext cx="2908644" cy="1372881"/>
          </a:xfrm>
          <a:prstGeom prst="rect">
            <a:avLst/>
          </a:prstGeom>
        </p:spPr>
      </p:pic>
      <p:sp>
        <p:nvSpPr>
          <p:cNvPr id="7" name="TextBox 6">
            <a:extLst>
              <a:ext uri="{FF2B5EF4-FFF2-40B4-BE49-F238E27FC236}">
                <a16:creationId xmlns:a16="http://schemas.microsoft.com/office/drawing/2014/main" xmlns="" id="{6E1386C1-A9FE-7A39-852E-A3E55DC53648}"/>
              </a:ext>
            </a:extLst>
          </p:cNvPr>
          <p:cNvSpPr txBox="1"/>
          <p:nvPr/>
        </p:nvSpPr>
        <p:spPr>
          <a:xfrm>
            <a:off x="2346778" y="221423"/>
            <a:ext cx="7254422" cy="646331"/>
          </a:xfrm>
          <a:prstGeom prst="rect">
            <a:avLst/>
          </a:prstGeom>
          <a:noFill/>
        </p:spPr>
        <p:txBody>
          <a:bodyPr wrap="square">
            <a:spAutoFit/>
          </a:bodyPr>
          <a:lstStyle/>
          <a:p>
            <a:pPr algn="ctr"/>
            <a:r>
              <a:rPr lang="en-US" sz="3600" b="1" dirty="0">
                <a:solidFill>
                  <a:schemeClr val="tx1"/>
                </a:solidFill>
              </a:rPr>
              <a:t>Explanation</a:t>
            </a:r>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xmlns=""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9" name="Content Placeholder 2">
            <a:extLst>
              <a:ext uri="{FF2B5EF4-FFF2-40B4-BE49-F238E27FC236}">
                <a16:creationId xmlns:a16="http://schemas.microsoft.com/office/drawing/2014/main" xmlns="" id="{CD428C23-2E4D-A3AB-95F1-251D9A6907D4}"/>
              </a:ext>
            </a:extLst>
          </p:cNvPr>
          <p:cNvSpPr txBox="1">
            <a:spLocks/>
          </p:cNvSpPr>
          <p:nvPr/>
        </p:nvSpPr>
        <p:spPr>
          <a:xfrm>
            <a:off x="829994" y="1772529"/>
            <a:ext cx="10338749" cy="440443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r>
              <a:rPr lang="ar-SA" sz="2800" b="1" dirty="0"/>
              <a:t>التفسير يحاول أن يُظهر لماذا حدث شيء ما، وليس أن يُثبت أن هذا الشيء قد حدث.</a:t>
            </a:r>
          </a:p>
          <a:p>
            <a:pPr algn="r" rtl="1"/>
            <a:r>
              <a:rPr lang="ar-SA" sz="2800" b="1" dirty="0"/>
              <a:t>مثال:</a:t>
            </a:r>
            <a:r>
              <a:rPr lang="ar-SA" sz="2800" dirty="0"/>
              <a:t/>
            </a:r>
            <a:br>
              <a:rPr lang="ar-SA" sz="2800" dirty="0"/>
            </a:br>
            <a:r>
              <a:rPr lang="ar-SA" sz="2800" b="1" dirty="0"/>
              <a:t>غرقت السفينة تيتانيك لأنها اصطدمت بجبل جليدي.</a:t>
            </a:r>
            <a:endParaRPr lang="ar-SA" sz="2800" dirty="0"/>
          </a:p>
          <a:p>
            <a:pPr algn="r" rtl="1"/>
            <a:r>
              <a:rPr lang="ar-SA" sz="2800" dirty="0"/>
              <a:t>في هذا المثال، من الواضح أن المتحدث </a:t>
            </a:r>
            <a:r>
              <a:rPr lang="ar-SA" sz="2800" b="1" dirty="0"/>
              <a:t>لا يحاول أن يُثبت أن تيتانيك غرقت</a:t>
            </a:r>
            <a:r>
              <a:rPr lang="ar-SA" sz="2800" dirty="0"/>
              <a:t> — فالجميع يعلم بالفعل أنها غرقت — بل يحاول أن </a:t>
            </a:r>
            <a:r>
              <a:rPr lang="ar-SA" sz="2800" b="1" dirty="0"/>
              <a:t>يُفسر سبب غرقها</a:t>
            </a:r>
            <a:r>
              <a:rPr lang="ar-SA" sz="2800" dirty="0"/>
              <a:t>.</a:t>
            </a:r>
          </a:p>
          <a:p>
            <a:pPr algn="r" rtl="1"/>
            <a:endParaRPr lang="ar-SA" sz="2600" b="1" dirty="0"/>
          </a:p>
        </p:txBody>
      </p:sp>
    </p:spTree>
    <p:extLst>
      <p:ext uri="{BB962C8B-B14F-4D97-AF65-F5344CB8AC3E}">
        <p14:creationId xmlns:p14="http://schemas.microsoft.com/office/powerpoint/2010/main" val="5607077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90280" y="1453434"/>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394371" y="-43791"/>
            <a:ext cx="2908644" cy="1372881"/>
          </a:xfrm>
          <a:prstGeom prst="rect">
            <a:avLst/>
          </a:prstGeom>
        </p:spPr>
      </p:pic>
      <p:sp>
        <p:nvSpPr>
          <p:cNvPr id="7" name="TextBox 6">
            <a:extLst>
              <a:ext uri="{FF2B5EF4-FFF2-40B4-BE49-F238E27FC236}">
                <a16:creationId xmlns:a16="http://schemas.microsoft.com/office/drawing/2014/main" xmlns="" id="{6E1386C1-A9FE-7A39-852E-A3E55DC53648}"/>
              </a:ext>
            </a:extLst>
          </p:cNvPr>
          <p:cNvSpPr txBox="1"/>
          <p:nvPr/>
        </p:nvSpPr>
        <p:spPr>
          <a:xfrm>
            <a:off x="2346778" y="221423"/>
            <a:ext cx="7254422" cy="646331"/>
          </a:xfrm>
          <a:prstGeom prst="rect">
            <a:avLst/>
          </a:prstGeom>
          <a:noFill/>
        </p:spPr>
        <p:txBody>
          <a:bodyPr wrap="square">
            <a:spAutoFit/>
          </a:bodyPr>
          <a:lstStyle/>
          <a:p>
            <a:pPr algn="ctr"/>
            <a:r>
              <a:rPr lang="ar-SA" sz="3600" dirty="0"/>
              <a:t>ملخص لأنواع الخطاب غير الحُجَاجي</a:t>
            </a:r>
            <a:endParaRPr lang="ar-SA" sz="3600" b="1" dirty="0">
              <a:solidFill>
                <a:schemeClr val="tx1"/>
              </a:solidFill>
            </a:endParaRPr>
          </a:p>
        </p:txBody>
      </p:sp>
      <p:sp>
        <p:nvSpPr>
          <p:cNvPr id="2" name="عنصر نائب للمحتوى 2">
            <a:extLst>
              <a:ext uri="{FF2B5EF4-FFF2-40B4-BE49-F238E27FC236}">
                <a16:creationId xmlns:a16="http://schemas.microsoft.com/office/drawing/2014/main" xmlns=""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xmlns=""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10" name="Content Placeholder 2">
            <a:extLst>
              <a:ext uri="{FF2B5EF4-FFF2-40B4-BE49-F238E27FC236}">
                <a16:creationId xmlns:a16="http://schemas.microsoft.com/office/drawing/2014/main" xmlns="" id="{B07E8A17-9F52-DA6F-7C8C-AB5C7A4A2C10}"/>
              </a:ext>
            </a:extLst>
          </p:cNvPr>
          <p:cNvSpPr txBox="1">
            <a:spLocks/>
          </p:cNvSpPr>
          <p:nvPr/>
        </p:nvSpPr>
        <p:spPr>
          <a:xfrm>
            <a:off x="617220" y="1518580"/>
            <a:ext cx="10231473"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r>
              <a:rPr lang="ar-SA" sz="2800" b="1" dirty="0"/>
              <a:t>التقارير</a:t>
            </a:r>
            <a:r>
              <a:rPr lang="ar-SA" sz="2800" dirty="0"/>
              <a:t> هي عبارات تهدف ببساطة إلى </a:t>
            </a:r>
            <a:r>
              <a:rPr lang="ar-SA" sz="2800" b="1" dirty="0"/>
              <a:t>نقل معلومات</a:t>
            </a:r>
            <a:r>
              <a:rPr lang="ar-SA" sz="2800" dirty="0"/>
              <a:t> عن موضوع معين.</a:t>
            </a:r>
          </a:p>
          <a:p>
            <a:pPr algn="r" rtl="1"/>
            <a:r>
              <a:rPr lang="ar-SA" sz="2800" b="1" dirty="0"/>
              <a:t>الادعاءات غير المدعومة</a:t>
            </a:r>
            <a:r>
              <a:rPr lang="ar-SA" sz="2800" dirty="0"/>
              <a:t> هي عبارات تُبيّن ما يؤمن به الشخص، </a:t>
            </a:r>
            <a:r>
              <a:rPr lang="ar-SA" sz="2800" b="1" dirty="0"/>
              <a:t>لكنها لا تُقدّم دليلًا</a:t>
            </a:r>
            <a:r>
              <a:rPr lang="ar-SA" sz="2800" dirty="0"/>
              <a:t> على هذا الاعتقاد.</a:t>
            </a:r>
          </a:p>
          <a:p>
            <a:pPr algn="r" rtl="1"/>
            <a:r>
              <a:rPr lang="ar-SA" sz="2800" b="1" dirty="0"/>
              <a:t>الجمل الشرطية</a:t>
            </a:r>
            <a:r>
              <a:rPr lang="ar-SA" sz="2800" dirty="0"/>
              <a:t> هي جمل من نوع "إذا... فإن..."، وتُفيد فقط أن عبارة ما صحيحة </a:t>
            </a:r>
            <a:r>
              <a:rPr lang="ar-SA" sz="2800" b="1" dirty="0"/>
              <a:t>في حال</a:t>
            </a:r>
            <a:r>
              <a:rPr lang="ar-SA" sz="2800" dirty="0"/>
              <a:t> كانت عبارة أخرى صحيحة.</a:t>
            </a:r>
          </a:p>
          <a:p>
            <a:pPr algn="r" rtl="1"/>
            <a:r>
              <a:rPr lang="ar-SA" sz="2800" b="1" dirty="0"/>
              <a:t>التوضيحات</a:t>
            </a:r>
            <a:r>
              <a:rPr lang="ar-SA" sz="2800" dirty="0"/>
              <a:t> هي عبارات تهدف إلى </a:t>
            </a:r>
            <a:r>
              <a:rPr lang="ar-SA" sz="2800" b="1" dirty="0"/>
              <a:t>تقديم أمثلة</a:t>
            </a:r>
            <a:r>
              <a:rPr lang="ar-SA" sz="2800" dirty="0"/>
              <a:t> على ادعاء، وليس أدلة أو إثباتًا لذلك الادعاء.</a:t>
            </a:r>
          </a:p>
          <a:p>
            <a:pPr algn="r" rtl="1"/>
            <a:r>
              <a:rPr lang="ar-SA" sz="2800" b="1" dirty="0"/>
              <a:t>التفسيرات</a:t>
            </a:r>
            <a:r>
              <a:rPr lang="ar-SA" sz="2800" dirty="0"/>
              <a:t> هي عبارات تهدف إلى </a:t>
            </a:r>
            <a:r>
              <a:rPr lang="ar-SA" sz="2800" b="1" dirty="0"/>
              <a:t>شرح سبب</a:t>
            </a:r>
            <a:r>
              <a:rPr lang="ar-SA" sz="2800" dirty="0"/>
              <a:t> حدوث شيء ما، وليس إثبات أن هذا الشيء قد حدث بالفعل.</a:t>
            </a:r>
          </a:p>
          <a:p>
            <a:pPr marL="457200" indent="-457200" algn="r" rtl="1">
              <a:buFont typeface="Arial" panose="020B0604020202020204" pitchFamily="34" charset="0"/>
              <a:buChar char="•"/>
            </a:pPr>
            <a:endParaRPr lang="en-US" sz="2600" b="1" dirty="0"/>
          </a:p>
        </p:txBody>
      </p:sp>
    </p:spTree>
    <p:extLst>
      <p:ext uri="{BB962C8B-B14F-4D97-AF65-F5344CB8AC3E}">
        <p14:creationId xmlns:p14="http://schemas.microsoft.com/office/powerpoint/2010/main" val="33118288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xmlns=""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xmlns="" id="{2C2209B7-A564-4A7C-687E-49DE198161B1}"/>
              </a:ext>
            </a:extLst>
          </p:cNvPr>
          <p:cNvSpPr txBox="1"/>
          <p:nvPr/>
        </p:nvSpPr>
        <p:spPr>
          <a:xfrm>
            <a:off x="534381" y="59452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xmlns=""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2655</TotalTime>
  <Words>2039</Words>
  <Application>Microsoft Office PowerPoint</Application>
  <PresentationFormat>مخصص</PresentationFormat>
  <Paragraphs>663</Paragraphs>
  <Slides>47</Slides>
  <Notes>3</Notes>
  <HiddenSlides>1</HiddenSlides>
  <MMClips>0</MMClips>
  <ScaleCrop>false</ScaleCrop>
  <HeadingPairs>
    <vt:vector size="6" baseType="variant">
      <vt:variant>
        <vt:lpstr>الخطوط المستخدمة</vt:lpstr>
      </vt:variant>
      <vt:variant>
        <vt:i4>7</vt:i4>
      </vt:variant>
      <vt:variant>
        <vt:lpstr>نسق</vt:lpstr>
      </vt:variant>
      <vt:variant>
        <vt:i4>2</vt:i4>
      </vt:variant>
      <vt:variant>
        <vt:lpstr>عناوين الشرائح</vt:lpstr>
      </vt:variant>
      <vt:variant>
        <vt:i4>47</vt:i4>
      </vt:variant>
    </vt:vector>
  </HeadingPairs>
  <TitlesOfParts>
    <vt:vector size="56" baseType="lpstr">
      <vt:lpstr>Arial</vt:lpstr>
      <vt:lpstr>Tajawal Medium</vt:lpstr>
      <vt:lpstr>Tajawal ExtraBold</vt:lpstr>
      <vt:lpstr>Calibri Light</vt:lpstr>
      <vt:lpstr>Calibri</vt:lpstr>
      <vt:lpstr>Roboto Light</vt:lpstr>
      <vt:lpstr>Times New Roman</vt:lpstr>
      <vt:lpstr>Office Theme</vt:lpstr>
      <vt:lpstr>1_Office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LENOVO</cp:lastModifiedBy>
  <cp:revision>20</cp:revision>
  <dcterms:created xsi:type="dcterms:W3CDTF">2021-08-03T13:03:26Z</dcterms:created>
  <dcterms:modified xsi:type="dcterms:W3CDTF">2025-04-29T18:08:14Z</dcterms:modified>
</cp:coreProperties>
</file>