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61F9F-DBBE-3CD9-D941-1A869F3C3E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11A6A7-A135-ADD4-4D45-08D3DAF740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BFF87F-B42C-FDA7-5919-BD08340D2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789C1-F1B2-CC96-404E-47DF00050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41E4E6-CFFB-44DE-9B77-3F61C8D21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51863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C225E-052C-9518-E3B3-8ADDE2852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649FA4-328A-54D8-E3F8-060FCDDF5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61DAF-3BCB-9140-7086-5AB19FB38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6868C-3060-D67B-A0EB-959E176D6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40EB0-4DB7-313F-EA00-9DDDB6F2D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98089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F8A35-CCD1-31DF-C75E-95F1A98F9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EB452C-28D4-A93D-A11D-1358D4347E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421524-A7A0-E1EF-F463-6C1C71FC6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C14D1-8039-0ABE-712D-DAC280DB9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44DC4-6D5D-8FD7-1F8C-74FD815A6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10562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7EC6C-4BA6-E6CB-7ECE-23D75D022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74D86-33C4-CACE-96E7-4B5DCCB00B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FF209-6B2B-84DF-C24E-46C3FFA02F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67FC94-F45A-D715-3C98-C8E933705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1B3895-2CDA-B71E-C5D4-5841BE42A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8B49E9-AEA8-6AAB-2A62-EF4A45614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4709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D1DD2-248B-E06D-95CF-4A08E9BAB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B33250-5C1A-79E1-B1B5-0481279860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F012FE-EF46-A12F-C5D6-D0F49C4DE9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6F2789-857E-E740-44B9-70C13BA112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82A2F5-02EA-87F9-BE1C-4549DD6450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1047AD-5C43-8F2E-D277-BCD54F9E7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7E78C4-FDB7-CDA0-F227-37F203A9C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02910F-2E23-D8C7-F523-371ECD5FA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24614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F84E4-4437-1A2F-42B2-2350491D3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8CD8AF-81DA-3407-28E9-DBCDFB91F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67A5FC-A6B2-C4AC-CE35-DFFA5E260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C26E85-3F7C-BB50-04C6-9FF2B6CD4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55648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6631B6-6757-CD5B-7253-A09332B41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4BA2E4-C044-81A7-070E-487FF31CD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6A3F7F-C2E1-DF76-9DDE-0AC6DA358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81736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4B78E-2071-885E-637C-64C095D48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CB8942-89B7-41DC-3DBA-11BD3FE66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014035-2C11-DD53-82C0-1133FD2A80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8A743-DA27-686E-5666-973252104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CEF4FC-A8AC-5D87-3A20-E8CE41AE1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DF882D-879A-02E3-1E97-B84DFA75D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53835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BE479-1600-3CF6-1917-71E4B585E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5BB8F0-E279-04C4-8692-CCC96D36CF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42D6C2-FC57-EDD1-AAC0-8E8FC5D95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CD19AF-4F30-62A7-05B1-346CE7B99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6B3B4D-4ED2-6A05-6DB2-A8449D07E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18310-8836-B794-3DE6-AB8D35548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95676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507CB-DB94-9A98-2D97-00E905981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BFE14E-2579-4C77-F8D7-981653E4F6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E2824-6488-F6B1-448F-7084D10A4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5BE5F1-A89E-8F8C-B0AB-8EE4FAA1D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A8B450-7B36-FA3B-CEC7-BDB744426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3672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CEF636-3777-F5C1-4055-86F67273F1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E3BBF7-7CBA-6E57-EA99-A1B62A447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7F74BD-9CE2-66B3-AAC2-6DD403BCB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E16CBE-3D47-168D-FE1D-ED26D0AD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C508C-CF80-4B50-EE48-41FFF695C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64906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975DC3-78D4-8B5E-680A-A91B37063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221321-707D-730A-123B-8DE55258B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98618-4EEB-FCA2-2177-66B6087E6A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65CF9-8533-4497-992D-E1562B15E8E4}" type="datetimeFigureOut">
              <a:rPr lang="ar-EG" smtClean="0"/>
              <a:t>06/05/1445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CA4AF9-32EB-10A2-11F4-EA2C19068D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EAE6E-BE1C-CF94-6C49-D28D81D375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02696-758D-4299-B451-9D382AB279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67400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57A9CFBA-F073-CE87-8C85-A65B9077D5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376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BACE34BF-C91D-C1D9-5DE9-57587789B1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841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3D4932F2-CBD9-FDC6-8AD1-1B5AA699A8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65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F9C7F1E-7B6B-8AD5-C0D4-C5CC49AF66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33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DB33D1B-2456-2C10-DF8C-23EDC43A03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539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7D1515C0-FB8B-FF8C-7D5D-8CC1FF0268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84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894DB36-4181-D63F-5607-E0516F25DE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039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4332BC59-DC1F-E2BD-7560-C5E85D6483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542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EFB0EEC9-71D9-C46E-3842-9FB887577B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945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476B822C-BE57-8661-918E-E82E7BFEA9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757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E29E2362-68DD-A239-D88C-B4BB6ACB49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541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9641A40-DAE9-B046-9595-36634759DC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47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DFAF1120-1B8F-79A1-5A1D-46903BCFED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41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EA5951E8-D9C6-6DB6-91F0-8668F77152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59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190C28A-3EB4-4840-0B40-1E77B951CE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108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2079BCBF-2E88-0589-27D3-239B305D86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9552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202C441F-4070-587C-22BE-2CDF6CD920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17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7121FFF0-5864-DE34-4D00-C3E0FF90BE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562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5DD2F3A-D2D7-99BA-29D7-3BDA9E7CC0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89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C035A38-A666-37D6-FA25-90D31153CE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9272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0CB9BCB0-F470-8E3A-9037-DD6DC6F670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5176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46D49818-BDFE-7577-A10A-D537ABDDAB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13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0CA1F24-7DAD-4CF4-2E46-5BBAEBB281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6260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36A005C-0DF0-E5D0-7FBD-84294570EA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85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1F2558D2-AF64-757A-C6FC-28939FE744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1092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1B431FC-AB4E-175D-52CA-96C86116FE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1956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B8C09DA8-6923-D5C1-080F-FBBE8252BC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7432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1BF4DC22-F129-E40D-29B2-2EBE45FE60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0337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87C2A476-F654-3790-3C03-B9C0AE1210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7482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63FDAAD-7158-88C5-21A1-083F89BFEE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14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DD8C731E-26D0-14D2-A913-B0DFE20997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1903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68129810-27C6-6513-4F5F-DD35341F0D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508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ED70D0E8-DD61-6FDA-EB90-ACFADBDDB4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6967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73398412-4164-1794-7C52-DC6440BCBC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744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7B6FD287-A5F3-F380-848F-4A3B8F4EC0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8528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C0979540-C532-1DAF-C566-99F6BC75A3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7486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C0F570A9-7C38-45CE-8CC8-EDE8D20AB2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307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10A62C17-7760-C2AB-4810-4D5915AF37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1097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9F066D21-587B-41EE-E62F-C4BA822FE4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3425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EF5BC9F8-A1DC-7C7E-7257-805DF126AF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9043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13D434D1-7CC8-1FA3-E14F-7C4CE1FF05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3043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6E4533B0-A198-1643-08AE-804F5EAB1A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285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5F013DD8-9205-B853-979A-02E42E4737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91690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DF6688C4-F3A2-9B46-2C94-A6F98F0FAE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1437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4A34194C-EC1B-97BF-42BC-12E764E19F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6754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E8AA8D67-A260-9FAA-225D-C833E96C17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8827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78E0F8F0-1ABD-4610-D64C-62E17A5240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348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2023-11-18T02:09:51Z</dcterms:created>
  <dcterms:modified xsi:type="dcterms:W3CDTF">2023-11-18T02:10:54Z</dcterms:modified>
</cp:coreProperties>
</file>