
<file path=[Content_Types].xml><?xml version="1.0" encoding="utf-8"?>
<Types xmlns="http://schemas.openxmlformats.org/package/2006/content-types">
  <Default Extension="jpg" ContentType="image/jpeg"/>
  <Default Extension="mp3" ContentType="audio/m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tags/tag1.xml" ContentType="application/vnd.openxmlformats-officedocument.presentationml.tags+xml"/>
  <Override PartName="/ppt/notesSlides/notesSlide5.xml" ContentType="application/vnd.openxmlformats-officedocument.presentationml.notesSlide+xml"/>
  <Override PartName="/ppt/tags/tag2.xml" ContentType="application/vnd.openxmlformats-officedocument.presentationml.tags+xml"/>
  <Override PartName="/ppt/notesSlides/notesSlide6.xml" ContentType="application/vnd.openxmlformats-officedocument.presentationml.notesSlide+xml"/>
  <Override PartName="/ppt/tags/tag3.xml" ContentType="application/vnd.openxmlformats-officedocument.presentationml.tags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tags/tag4.xml" ContentType="application/vnd.openxmlformats-officedocument.presentationml.tags+xml"/>
  <Override PartName="/ppt/notesSlides/notesSlide9.xml" ContentType="application/vnd.openxmlformats-officedocument.presentationml.notesSlide+xml"/>
  <Override PartName="/ppt/tags/tag5.xml" ContentType="application/vnd.openxmlformats-officedocument.presentationml.tags+xml"/>
  <Override PartName="/ppt/notesSlides/notesSlide10.xml" ContentType="application/vnd.openxmlformats-officedocument.presentationml.notesSlide+xml"/>
  <Override PartName="/ppt/tags/tag6.xml" ContentType="application/vnd.openxmlformats-officedocument.presentationml.tags+xml"/>
  <Override PartName="/ppt/notesSlides/notesSlide11.xml" ContentType="application/vnd.openxmlformats-officedocument.presentationml.notesSlide+xml"/>
  <Override PartName="/ppt/tags/tag7.xml" ContentType="application/vnd.openxmlformats-officedocument.presentationml.tags+xml"/>
  <Override PartName="/ppt/notesSlides/notesSlide12.xml" ContentType="application/vnd.openxmlformats-officedocument.presentationml.notesSlide+xml"/>
  <Override PartName="/ppt/tags/tag8.xml" ContentType="application/vnd.openxmlformats-officedocument.presentationml.tags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tags/tag9.xml" ContentType="application/vnd.openxmlformats-officedocument.presentationml.tags+xml"/>
  <Override PartName="/ppt/notesSlides/notesSlide18.xml" ContentType="application/vnd.openxmlformats-officedocument.presentationml.notesSlide+xml"/>
  <Override PartName="/ppt/tags/tag10.xml" ContentType="application/vnd.openxmlformats-officedocument.presentationml.tags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tags/tag11.xml" ContentType="application/vnd.openxmlformats-officedocument.presentationml.tags+xml"/>
  <Override PartName="/ppt/notesSlides/notesSlide21.xml" ContentType="application/vnd.openxmlformats-officedocument.presentationml.notesSlide+xml"/>
  <Override PartName="/ppt/tags/tag12.xml" ContentType="application/vnd.openxmlformats-officedocument.presentationml.tags+xml"/>
  <Override PartName="/ppt/notesSlides/notesSlide22.xml" ContentType="application/vnd.openxmlformats-officedocument.presentationml.notesSlide+xml"/>
  <Override PartName="/ppt/notesSlides/notesSlide23.xml" ContentType="application/vnd.openxmlformats-officedocument.presentationml.notesSlide+xml"/>
  <Override PartName="/ppt/notesSlides/notesSlide24.xml" ContentType="application/vnd.openxmlformats-officedocument.presentationml.notesSlide+xml"/>
  <Override PartName="/ppt/notesSlides/notesSlide25.xml" ContentType="application/vnd.openxmlformats-officedocument.presentationml.notesSlide+xml"/>
  <Override PartName="/ppt/tags/tag13.xml" ContentType="application/vnd.openxmlformats-officedocument.presentationml.tags+xml"/>
  <Override PartName="/ppt/notesSlides/notesSlide26.xml" ContentType="application/vnd.openxmlformats-officedocument.presentationml.notesSlide+xml"/>
  <Override PartName="/ppt/tags/tag14.xml" ContentType="application/vnd.openxmlformats-officedocument.presentationml.tags+xml"/>
  <Override PartName="/ppt/notesSlides/notesSlide27.xml" ContentType="application/vnd.openxmlformats-officedocument.presentationml.notesSlide+xml"/>
  <Override PartName="/ppt/notesSlides/notesSlide28.xml" ContentType="application/vnd.openxmlformats-officedocument.presentationml.notesSlide+xml"/>
  <Override PartName="/ppt/notesSlides/notesSlide29.xml" ContentType="application/vnd.openxmlformats-officedocument.presentationml.notesSlide+xml"/>
  <Override PartName="/ppt/notesSlides/notesSlide30.xml" ContentType="application/vnd.openxmlformats-officedocument.presentationml.notesSlide+xml"/>
  <Override PartName="/ppt/tags/tag15.xml" ContentType="application/vnd.openxmlformats-officedocument.presentationml.tags+xml"/>
  <Override PartName="/ppt/notesSlides/notesSlide31.xml" ContentType="application/vnd.openxmlformats-officedocument.presentationml.notesSlide+xml"/>
  <Override PartName="/ppt/tags/tag16.xml" ContentType="application/vnd.openxmlformats-officedocument.presentationml.tags+xml"/>
  <Override PartName="/ppt/notesSlides/notesSlide32.xml" ContentType="application/vnd.openxmlformats-officedocument.presentationml.notesSlide+xml"/>
  <Override PartName="/ppt/notesSlides/notesSlide33.xml" ContentType="application/vnd.openxmlformats-officedocument.presentationml.notesSlide+xml"/>
  <Override PartName="/ppt/notesSlides/notesSlide34.xml" ContentType="application/vnd.openxmlformats-officedocument.presentationml.notesSlide+xml"/>
  <Override PartName="/ppt/tags/tag17.xml" ContentType="application/vnd.openxmlformats-officedocument.presentationml.tags+xml"/>
  <Override PartName="/ppt/notesSlides/notesSlide35.xml" ContentType="application/vnd.openxmlformats-officedocument.presentationml.notesSlide+xml"/>
  <Override PartName="/ppt/tags/tag18.xml" ContentType="application/vnd.openxmlformats-officedocument.presentationml.tags+xml"/>
  <Override PartName="/ppt/notesSlides/notesSlide36.xml" ContentType="application/vnd.openxmlformats-officedocument.presentationml.notesSlide+xml"/>
  <Override PartName="/ppt/notesSlides/notesSlide37.xml" ContentType="application/vnd.openxmlformats-officedocument.presentationml.notesSlide+xml"/>
  <Override PartName="/ppt/notesSlides/notesSlide38.xml" ContentType="application/vnd.openxmlformats-officedocument.presentationml.notesSlide+xml"/>
  <Override PartName="/ppt/notesSlides/notesSlide39.xml" ContentType="application/vnd.openxmlformats-officedocument.presentationml.notesSlide+xml"/>
  <Override PartName="/ppt/notesSlides/notesSlide40.xml" ContentType="application/vnd.openxmlformats-officedocument.presentationml.notesSlide+xml"/>
  <Override PartName="/ppt/notesSlides/notesSlide41.xml" ContentType="application/vnd.openxmlformats-officedocument.presentationml.notesSlide+xml"/>
  <Override PartName="/ppt/notesSlides/notesSlide42.xml" ContentType="application/vnd.openxmlformats-officedocument.presentationml.notesSlide+xml"/>
  <Override PartName="/ppt/notesSlides/notesSlide43.xml" ContentType="application/vnd.openxmlformats-officedocument.presentationml.notesSlide+xml"/>
  <Override PartName="/ppt/notesSlides/notesSlide44.xml" ContentType="application/vnd.openxmlformats-officedocument.presentationml.notesSlide+xml"/>
  <Override PartName="/ppt/notesSlides/notesSlide45.xml" ContentType="application/vnd.openxmlformats-officedocument.presentationml.notesSlide+xml"/>
  <Override PartName="/ppt/notesSlides/notesSlide46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trictFirstAndLastChars="0" saveSubsetFonts="1" autoCompressPictures="0">
  <p:sldMasterIdLst>
    <p:sldMasterId id="2147483669" r:id="rId4"/>
  </p:sldMasterIdLst>
  <p:notesMasterIdLst>
    <p:notesMasterId r:id="rId51"/>
  </p:notesMasterIdLst>
  <p:sldIdLst>
    <p:sldId id="256" r:id="rId5"/>
    <p:sldId id="257" r:id="rId6"/>
    <p:sldId id="258" r:id="rId7"/>
    <p:sldId id="259" r:id="rId8"/>
    <p:sldId id="260" r:id="rId9"/>
    <p:sldId id="261" r:id="rId10"/>
    <p:sldId id="262" r:id="rId11"/>
    <p:sldId id="263" r:id="rId12"/>
    <p:sldId id="264" r:id="rId13"/>
    <p:sldId id="265" r:id="rId14"/>
    <p:sldId id="266" r:id="rId15"/>
    <p:sldId id="267" r:id="rId16"/>
    <p:sldId id="268" r:id="rId17"/>
    <p:sldId id="269" r:id="rId18"/>
    <p:sldId id="270" r:id="rId19"/>
    <p:sldId id="271" r:id="rId20"/>
    <p:sldId id="272" r:id="rId21"/>
    <p:sldId id="274" r:id="rId22"/>
    <p:sldId id="275" r:id="rId23"/>
    <p:sldId id="276" r:id="rId24"/>
    <p:sldId id="277" r:id="rId25"/>
    <p:sldId id="278" r:id="rId26"/>
    <p:sldId id="294" r:id="rId27"/>
    <p:sldId id="279" r:id="rId28"/>
    <p:sldId id="280" r:id="rId29"/>
    <p:sldId id="281" r:id="rId30"/>
    <p:sldId id="282" r:id="rId31"/>
    <p:sldId id="283" r:id="rId32"/>
    <p:sldId id="284" r:id="rId33"/>
    <p:sldId id="285" r:id="rId34"/>
    <p:sldId id="286" r:id="rId35"/>
    <p:sldId id="287" r:id="rId36"/>
    <p:sldId id="295" r:id="rId37"/>
    <p:sldId id="296" r:id="rId38"/>
    <p:sldId id="288" r:id="rId39"/>
    <p:sldId id="289" r:id="rId40"/>
    <p:sldId id="290" r:id="rId41"/>
    <p:sldId id="291" r:id="rId42"/>
    <p:sldId id="292" r:id="rId43"/>
    <p:sldId id="297" r:id="rId44"/>
    <p:sldId id="299" r:id="rId45"/>
    <p:sldId id="300" r:id="rId46"/>
    <p:sldId id="304" r:id="rId47"/>
    <p:sldId id="303" r:id="rId48"/>
    <p:sldId id="301" r:id="rId49"/>
    <p:sldId id="293" r:id="rId50"/>
  </p:sldIdLst>
  <p:sldSz cx="12192000" cy="6858000"/>
  <p:notesSz cx="6858000" cy="9144000"/>
  <p:defaultText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000000"/>
          </p15:clr>
        </p15:guide>
        <p15:guide id="2" pos="3840">
          <p15:clr>
            <a:srgbClr val="000000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 snapToGrid="0">
      <p:cViewPr varScale="1">
        <p:scale>
          <a:sx n="82" d="100"/>
          <a:sy n="82" d="100"/>
        </p:scale>
        <p:origin x="691" y="58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9.xml"/><Relationship Id="rId18" Type="http://schemas.openxmlformats.org/officeDocument/2006/relationships/slide" Target="slides/slide14.xml"/><Relationship Id="rId26" Type="http://schemas.openxmlformats.org/officeDocument/2006/relationships/slide" Target="slides/slide22.xml"/><Relationship Id="rId39" Type="http://schemas.openxmlformats.org/officeDocument/2006/relationships/slide" Target="slides/slide35.xml"/><Relationship Id="rId21" Type="http://schemas.openxmlformats.org/officeDocument/2006/relationships/slide" Target="slides/slide17.xml"/><Relationship Id="rId34" Type="http://schemas.openxmlformats.org/officeDocument/2006/relationships/slide" Target="slides/slide30.xml"/><Relationship Id="rId42" Type="http://schemas.openxmlformats.org/officeDocument/2006/relationships/slide" Target="slides/slide38.xml"/><Relationship Id="rId47" Type="http://schemas.openxmlformats.org/officeDocument/2006/relationships/slide" Target="slides/slide43.xml"/><Relationship Id="rId50" Type="http://schemas.openxmlformats.org/officeDocument/2006/relationships/slide" Target="slides/slide46.xml"/><Relationship Id="rId55" Type="http://schemas.openxmlformats.org/officeDocument/2006/relationships/tableStyles" Target="tableStyles.xml"/><Relationship Id="rId7" Type="http://schemas.openxmlformats.org/officeDocument/2006/relationships/slide" Target="slides/slide3.xml"/><Relationship Id="rId2" Type="http://schemas.openxmlformats.org/officeDocument/2006/relationships/customXml" Target="../customXml/item2.xml"/><Relationship Id="rId16" Type="http://schemas.openxmlformats.org/officeDocument/2006/relationships/slide" Target="slides/slide12.xml"/><Relationship Id="rId29" Type="http://schemas.openxmlformats.org/officeDocument/2006/relationships/slide" Target="slides/slide25.xml"/><Relationship Id="rId11" Type="http://schemas.openxmlformats.org/officeDocument/2006/relationships/slide" Target="slides/slide7.xml"/><Relationship Id="rId24" Type="http://schemas.openxmlformats.org/officeDocument/2006/relationships/slide" Target="slides/slide20.xml"/><Relationship Id="rId32" Type="http://schemas.openxmlformats.org/officeDocument/2006/relationships/slide" Target="slides/slide28.xml"/><Relationship Id="rId37" Type="http://schemas.openxmlformats.org/officeDocument/2006/relationships/slide" Target="slides/slide33.xml"/><Relationship Id="rId40" Type="http://schemas.openxmlformats.org/officeDocument/2006/relationships/slide" Target="slides/slide36.xml"/><Relationship Id="rId45" Type="http://schemas.openxmlformats.org/officeDocument/2006/relationships/slide" Target="slides/slide41.xml"/><Relationship Id="rId53" Type="http://schemas.openxmlformats.org/officeDocument/2006/relationships/viewProps" Target="viewProps.xml"/><Relationship Id="rId5" Type="http://schemas.openxmlformats.org/officeDocument/2006/relationships/slide" Target="slides/slide1.xml"/><Relationship Id="rId10" Type="http://schemas.openxmlformats.org/officeDocument/2006/relationships/slide" Target="slides/slide6.xml"/><Relationship Id="rId19" Type="http://schemas.openxmlformats.org/officeDocument/2006/relationships/slide" Target="slides/slide15.xml"/><Relationship Id="rId31" Type="http://schemas.openxmlformats.org/officeDocument/2006/relationships/slide" Target="slides/slide27.xml"/><Relationship Id="rId44" Type="http://schemas.openxmlformats.org/officeDocument/2006/relationships/slide" Target="slides/slide40.xml"/><Relationship Id="rId52" Type="http://schemas.openxmlformats.org/officeDocument/2006/relationships/presProps" Target="presProps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slide" Target="slides/slide10.xml"/><Relationship Id="rId22" Type="http://schemas.openxmlformats.org/officeDocument/2006/relationships/slide" Target="slides/slide18.xml"/><Relationship Id="rId27" Type="http://schemas.openxmlformats.org/officeDocument/2006/relationships/slide" Target="slides/slide23.xml"/><Relationship Id="rId30" Type="http://schemas.openxmlformats.org/officeDocument/2006/relationships/slide" Target="slides/slide26.xml"/><Relationship Id="rId35" Type="http://schemas.openxmlformats.org/officeDocument/2006/relationships/slide" Target="slides/slide31.xml"/><Relationship Id="rId43" Type="http://schemas.openxmlformats.org/officeDocument/2006/relationships/slide" Target="slides/slide39.xml"/><Relationship Id="rId48" Type="http://schemas.openxmlformats.org/officeDocument/2006/relationships/slide" Target="slides/slide44.xml"/><Relationship Id="rId8" Type="http://schemas.openxmlformats.org/officeDocument/2006/relationships/slide" Target="slides/slide4.xml"/><Relationship Id="rId51" Type="http://schemas.openxmlformats.org/officeDocument/2006/relationships/notesMaster" Target="notesMasters/notesMaster1.xml"/><Relationship Id="rId3" Type="http://schemas.openxmlformats.org/officeDocument/2006/relationships/customXml" Target="../customXml/item3.xml"/><Relationship Id="rId12" Type="http://schemas.openxmlformats.org/officeDocument/2006/relationships/slide" Target="slides/slide8.xml"/><Relationship Id="rId17" Type="http://schemas.openxmlformats.org/officeDocument/2006/relationships/slide" Target="slides/slide13.xml"/><Relationship Id="rId25" Type="http://schemas.openxmlformats.org/officeDocument/2006/relationships/slide" Target="slides/slide21.xml"/><Relationship Id="rId33" Type="http://schemas.openxmlformats.org/officeDocument/2006/relationships/slide" Target="slides/slide29.xml"/><Relationship Id="rId38" Type="http://schemas.openxmlformats.org/officeDocument/2006/relationships/slide" Target="slides/slide34.xml"/><Relationship Id="rId46" Type="http://schemas.openxmlformats.org/officeDocument/2006/relationships/slide" Target="slides/slide42.xml"/><Relationship Id="rId20" Type="http://schemas.openxmlformats.org/officeDocument/2006/relationships/slide" Target="slides/slide16.xml"/><Relationship Id="rId41" Type="http://schemas.openxmlformats.org/officeDocument/2006/relationships/slide" Target="slides/slide37.xml"/><Relationship Id="rId54" Type="http://schemas.openxmlformats.org/officeDocument/2006/relationships/theme" Target="theme/theme1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5" Type="http://schemas.openxmlformats.org/officeDocument/2006/relationships/slide" Target="slides/slide11.xml"/><Relationship Id="rId23" Type="http://schemas.openxmlformats.org/officeDocument/2006/relationships/slide" Target="slides/slide19.xml"/><Relationship Id="rId28" Type="http://schemas.openxmlformats.org/officeDocument/2006/relationships/slide" Target="slides/slide24.xml"/><Relationship Id="rId36" Type="http://schemas.openxmlformats.org/officeDocument/2006/relationships/slide" Target="slides/slide32.xml"/><Relationship Id="rId49" Type="http://schemas.openxmlformats.org/officeDocument/2006/relationships/slide" Target="slides/slide45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lt1"/>
        </a:solidFill>
        <a:effectLst/>
      </p:bgPr>
    </p:bg>
    <p:spTree>
      <p:nvGrpSpPr>
        <p:cNvPr id="1" name="Shape 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Google Shape;3;n"/>
          <p:cNvSpPr txBox="1">
            <a:spLocks noGrp="1"/>
          </p:cNvSpPr>
          <p:nvPr>
            <p:ph type="hdr" idx="2"/>
          </p:nvPr>
        </p:nvSpPr>
        <p:spPr>
          <a:xfrm>
            <a:off x="0" y="0"/>
            <a:ext cx="2971800" cy="45878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 dirty="0"/>
          </a:p>
        </p:txBody>
      </p:sp>
      <p:sp>
        <p:nvSpPr>
          <p:cNvPr id="4" name="Google Shape;4;n"/>
          <p:cNvSpPr txBox="1">
            <a:spLocks noGrp="1"/>
          </p:cNvSpPr>
          <p:nvPr>
            <p:ph type="dt" idx="10"/>
          </p:nvPr>
        </p:nvSpPr>
        <p:spPr>
          <a:xfrm>
            <a:off x="3884613" y="0"/>
            <a:ext cx="2971800" cy="45878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R="0" lvl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 dirty="0"/>
          </a:p>
        </p:txBody>
      </p:sp>
      <p:sp>
        <p:nvSpPr>
          <p:cNvPr id="5" name="Google Shape;5;n"/>
          <p:cNvSpPr>
            <a:spLocks noGrp="1" noRot="1" noChangeAspect="1"/>
          </p:cNvSpPr>
          <p:nvPr>
            <p:ph type="sldImg" idx="3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6" name="Google Shape;6;n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457200" marR="0" lvl="0" indent="-2286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914400" marR="0" lvl="1" indent="-2286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1371600" marR="0" lvl="2" indent="-2286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1828800" marR="0" lvl="3" indent="-2286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2286000" marR="0" lvl="4" indent="-2286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2743200" marR="0" lvl="5" indent="-2286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3200400" marR="0" lvl="6" indent="-2286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3657600" marR="0" lvl="7" indent="-2286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4114800" marR="0" lvl="8" indent="-2286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7" name="Google Shape;7;n"/>
          <p:cNvSpPr txBox="1">
            <a:spLocks noGrp="1"/>
          </p:cNvSpPr>
          <p:nvPr>
            <p:ph type="ftr" idx="11"/>
          </p:nvPr>
        </p:nvSpPr>
        <p:spPr>
          <a:xfrm>
            <a:off x="0" y="8685213"/>
            <a:ext cx="2971800" cy="45878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>
            <a:lvl1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 dirty="0"/>
          </a:p>
        </p:txBody>
      </p:sp>
      <p:sp>
        <p:nvSpPr>
          <p:cNvPr id="8" name="Google Shape;8;n"/>
          <p:cNvSpPr txBox="1">
            <a:spLocks noGrp="1"/>
          </p:cNvSpPr>
          <p:nvPr>
            <p:ph type="sldNum" idx="12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/>
          <a:p>
            <a:pPr marL="0" marR="0" lvl="0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</a:pPr>
            <a:fld id="{00000000-1234-1234-1234-123412341234}" type="slidenum">
              <a:rPr lang="en-US"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‹#›</a:t>
            </a:fld>
            <a:endParaRPr sz="1200" b="0" i="0" u="none" strike="noStrike" cap="none" dirty="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  <p:extLst>
      <p:ext uri="{BB962C8B-B14F-4D97-AF65-F5344CB8AC3E}">
        <p14:creationId xmlns:p14="http://schemas.microsoft.com/office/powerpoint/2010/main" val="1478058786"/>
      </p:ext>
    </p:extLst>
  </p:cSld>
  <p:clrMap bg1="lt1" tx1="dk1" bg2="dk2" tx2="lt2" accent1="accent1" accent2="accent2" accent3="accent3" accent4="accent4" accent5="accent5" accent6="accent6" hlink="hlink" folHlink="folHlink"/>
  <p:notes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_rels/notesSlide2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_rels/notesSlide2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6.xml"/><Relationship Id="rId1" Type="http://schemas.openxmlformats.org/officeDocument/2006/relationships/notesMaster" Target="../notesMasters/notesMaster1.xml"/></Relationships>
</file>

<file path=ppt/notesSlides/_rels/notesSlide2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7.xml"/><Relationship Id="rId1" Type="http://schemas.openxmlformats.org/officeDocument/2006/relationships/notesMaster" Target="../notesMasters/notesMaster1.xml"/></Relationships>
</file>

<file path=ppt/notesSlides/_rels/notesSlide2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8.xml"/><Relationship Id="rId1" Type="http://schemas.openxmlformats.org/officeDocument/2006/relationships/notesMaster" Target="../notesMasters/notesMaster1.xml"/></Relationships>
</file>

<file path=ppt/notesSlides/_rels/notesSlide2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9.xml"/><Relationship Id="rId1" Type="http://schemas.openxmlformats.org/officeDocument/2006/relationships/notesMaster" Target="../notesMasters/notesMaster1.xml"/></Relationships>
</file>

<file path=ppt/notesSlides/_rels/notesSlide3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0.xml"/><Relationship Id="rId1" Type="http://schemas.openxmlformats.org/officeDocument/2006/relationships/notesMaster" Target="../notesMasters/notesMaster1.xml"/></Relationships>
</file>

<file path=ppt/notesSlides/_rels/notesSlide3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1.xml"/><Relationship Id="rId1" Type="http://schemas.openxmlformats.org/officeDocument/2006/relationships/notesMaster" Target="../notesMasters/notesMaster1.xml"/></Relationships>
</file>

<file path=ppt/notesSlides/_rels/notesSlide3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2.xml"/><Relationship Id="rId1" Type="http://schemas.openxmlformats.org/officeDocument/2006/relationships/notesMaster" Target="../notesMasters/notesMaster1.xml"/></Relationships>
</file>

<file path=ppt/notesSlides/_rels/notesSlide3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3.xml"/><Relationship Id="rId1" Type="http://schemas.openxmlformats.org/officeDocument/2006/relationships/notesMaster" Target="../notesMasters/notesMaster1.xml"/></Relationships>
</file>

<file path=ppt/notesSlides/_rels/notesSlide3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4.xml"/><Relationship Id="rId1" Type="http://schemas.openxmlformats.org/officeDocument/2006/relationships/notesMaster" Target="../notesMasters/notesMaster1.xml"/></Relationships>
</file>

<file path=ppt/notesSlides/_rels/notesSlide3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5.xml"/><Relationship Id="rId1" Type="http://schemas.openxmlformats.org/officeDocument/2006/relationships/notesMaster" Target="../notesMasters/notesMaster1.xml"/></Relationships>
</file>

<file path=ppt/notesSlides/_rels/notesSlide3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6.xml"/><Relationship Id="rId1" Type="http://schemas.openxmlformats.org/officeDocument/2006/relationships/notesMaster" Target="../notesMasters/notesMaster1.xml"/></Relationships>
</file>

<file path=ppt/notesSlides/_rels/notesSlide3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7.xml"/><Relationship Id="rId1" Type="http://schemas.openxmlformats.org/officeDocument/2006/relationships/notesMaster" Target="../notesMasters/notesMaster1.xml"/></Relationships>
</file>

<file path=ppt/notesSlides/_rels/notesSlide3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8.xml"/><Relationship Id="rId1" Type="http://schemas.openxmlformats.org/officeDocument/2006/relationships/notesMaster" Target="../notesMasters/notesMaster1.xml"/></Relationships>
</file>

<file path=ppt/notesSlides/_rels/notesSlide3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9.xml"/><Relationship Id="rId1" Type="http://schemas.openxmlformats.org/officeDocument/2006/relationships/notesMaster" Target="../notesMasters/notesMaster1.xml"/></Relationships>
</file>

<file path=ppt/notesSlides/_rels/notesSlide4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0.xml"/><Relationship Id="rId1" Type="http://schemas.openxmlformats.org/officeDocument/2006/relationships/notesMaster" Target="../notesMasters/notesMaster1.xml"/></Relationships>
</file>

<file path=ppt/notesSlides/_rels/notesSlide4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1.xml"/><Relationship Id="rId1" Type="http://schemas.openxmlformats.org/officeDocument/2006/relationships/notesMaster" Target="../notesMasters/notesMaster1.xml"/></Relationships>
</file>

<file path=ppt/notesSlides/_rels/notesSlide4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2.xml"/><Relationship Id="rId1" Type="http://schemas.openxmlformats.org/officeDocument/2006/relationships/notesMaster" Target="../notesMasters/notesMaster1.xml"/></Relationships>
</file>

<file path=ppt/notesSlides/_rels/notesSlide4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3.xml"/><Relationship Id="rId1" Type="http://schemas.openxmlformats.org/officeDocument/2006/relationships/notesMaster" Target="../notesMasters/notesMaster1.xml"/></Relationships>
</file>

<file path=ppt/notesSlides/_rels/notesSlide4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4.xml"/><Relationship Id="rId1" Type="http://schemas.openxmlformats.org/officeDocument/2006/relationships/notesMaster" Target="../notesMasters/notesMaster1.xml"/></Relationships>
</file>

<file path=ppt/notesSlides/_rels/notesSlide4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5.xml"/><Relationship Id="rId1" Type="http://schemas.openxmlformats.org/officeDocument/2006/relationships/notesMaster" Target="../notesMasters/notesMaster1.xml"/></Relationships>
</file>

<file path=ppt/notesSlides/_rels/notesSlide4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6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0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6" name="Google Shape;106;p1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107" name="Google Shape;107;p1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endParaRPr dirty="0"/>
          </a:p>
        </p:txBody>
      </p:sp>
      <p:sp>
        <p:nvSpPr>
          <p:cNvPr id="108" name="Google Shape;108;p1:notes"/>
          <p:cNvSpPr txBox="1">
            <a:spLocks noGrp="1"/>
          </p:cNvSpPr>
          <p:nvPr>
            <p:ph type="sldNum" idx="12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/>
          <a:p>
            <a:pPr marL="0" lvl="0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fld id="{00000000-1234-1234-1234-123412341234}" type="slidenum">
              <a:rPr lang="en-US"/>
              <a:t>1</a:t>
            </a:fld>
            <a:endParaRPr dirty="0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1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0" name="Google Shape;120;p2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endParaRPr dirty="0"/>
          </a:p>
        </p:txBody>
      </p:sp>
      <p:sp>
        <p:nvSpPr>
          <p:cNvPr id="121" name="Google Shape;121;p2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3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2" name="Google Shape;132;p3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endParaRPr dirty="0"/>
          </a:p>
        </p:txBody>
      </p:sp>
      <p:sp>
        <p:nvSpPr>
          <p:cNvPr id="133" name="Google Shape;133;p3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4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4" name="Google Shape;144;p4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endParaRPr dirty="0"/>
          </a:p>
        </p:txBody>
      </p:sp>
      <p:sp>
        <p:nvSpPr>
          <p:cNvPr id="145" name="Google Shape;145;p4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5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6" name="Google Shape;156;p5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endParaRPr dirty="0"/>
          </a:p>
        </p:txBody>
      </p:sp>
      <p:sp>
        <p:nvSpPr>
          <p:cNvPr id="157" name="Google Shape;157;p5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7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1" name="Google Shape;171;p6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endParaRPr dirty="0"/>
          </a:p>
        </p:txBody>
      </p:sp>
      <p:sp>
        <p:nvSpPr>
          <p:cNvPr id="172" name="Google Shape;172;p6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8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5" name="Google Shape;185;p7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endParaRPr dirty="0"/>
          </a:p>
        </p:txBody>
      </p:sp>
      <p:sp>
        <p:nvSpPr>
          <p:cNvPr id="186" name="Google Shape;186;p7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0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" name="Google Shape;204;p8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endParaRPr dirty="0"/>
          </a:p>
        </p:txBody>
      </p:sp>
      <p:sp>
        <p:nvSpPr>
          <p:cNvPr id="205" name="Google Shape;205;p8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1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6" name="Google Shape;216;p9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endParaRPr/>
          </a:p>
        </p:txBody>
      </p:sp>
      <p:sp>
        <p:nvSpPr>
          <p:cNvPr id="217" name="Google Shape;217;p9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2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0" name="Google Shape;230;p10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endParaRPr/>
          </a:p>
        </p:txBody>
      </p:sp>
      <p:sp>
        <p:nvSpPr>
          <p:cNvPr id="231" name="Google Shape;231;p10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4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5" name="Google Shape;245;p11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endParaRPr/>
          </a:p>
        </p:txBody>
      </p:sp>
      <p:sp>
        <p:nvSpPr>
          <p:cNvPr id="246" name="Google Shape;246;p11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</p:spTree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5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9" name="Google Shape;259;p12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endParaRPr/>
          </a:p>
        </p:txBody>
      </p:sp>
      <p:sp>
        <p:nvSpPr>
          <p:cNvPr id="260" name="Google Shape;260;p12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</p:spTree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7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8" name="Google Shape;278;p13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endParaRPr/>
          </a:p>
        </p:txBody>
      </p:sp>
      <p:sp>
        <p:nvSpPr>
          <p:cNvPr id="279" name="Google Shape;279;p13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</p:spTree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9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8" name="Google Shape;298;p14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endParaRPr/>
          </a:p>
        </p:txBody>
      </p:sp>
      <p:sp>
        <p:nvSpPr>
          <p:cNvPr id="299" name="Google Shape;299;p14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</p:spTree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30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0" name="Google Shape;310;p15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endParaRPr/>
          </a:p>
        </p:txBody>
      </p:sp>
      <p:sp>
        <p:nvSpPr>
          <p:cNvPr id="311" name="Google Shape;311;p15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</p:spTree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32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2" name="Google Shape;322;p16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endParaRPr/>
          </a:p>
        </p:txBody>
      </p:sp>
      <p:sp>
        <p:nvSpPr>
          <p:cNvPr id="323" name="Google Shape;323;p16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</p:spTree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33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4" name="Google Shape;334;p17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endParaRPr/>
          </a:p>
        </p:txBody>
      </p:sp>
      <p:sp>
        <p:nvSpPr>
          <p:cNvPr id="335" name="Google Shape;335;p17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</p:spTree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35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8" name="Google Shape;358;p19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endParaRPr/>
          </a:p>
        </p:txBody>
      </p:sp>
      <p:sp>
        <p:nvSpPr>
          <p:cNvPr id="359" name="Google Shape;359;p19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</p:spTree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37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5" name="Google Shape;375;p20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endParaRPr/>
          </a:p>
        </p:txBody>
      </p:sp>
      <p:sp>
        <p:nvSpPr>
          <p:cNvPr id="376" name="Google Shape;376;p20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</p:spTree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39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1" name="Google Shape;391;p21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endParaRPr/>
          </a:p>
        </p:txBody>
      </p:sp>
      <p:sp>
        <p:nvSpPr>
          <p:cNvPr id="392" name="Google Shape;392;p21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</p:spTree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40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3" name="Google Shape;403;p22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endParaRPr/>
          </a:p>
        </p:txBody>
      </p:sp>
      <p:sp>
        <p:nvSpPr>
          <p:cNvPr id="404" name="Google Shape;404;p22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</p:spTree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41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20" name="Google Shape;420;p23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endParaRPr/>
          </a:p>
        </p:txBody>
      </p:sp>
      <p:sp>
        <p:nvSpPr>
          <p:cNvPr id="421" name="Google Shape;421;p23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</p:spTree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43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38" name="Google Shape;438;p24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endParaRPr/>
          </a:p>
        </p:txBody>
      </p:sp>
      <p:sp>
        <p:nvSpPr>
          <p:cNvPr id="439" name="Google Shape;439;p24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</p:spTree>
    <p:extLst>
      <p:ext uri="{BB962C8B-B14F-4D97-AF65-F5344CB8AC3E}">
        <p14:creationId xmlns:p14="http://schemas.microsoft.com/office/powerpoint/2010/main" val="2053469519"/>
      </p:ext>
    </p:extLst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43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38" name="Google Shape;438;p24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endParaRPr/>
          </a:p>
        </p:txBody>
      </p:sp>
      <p:sp>
        <p:nvSpPr>
          <p:cNvPr id="439" name="Google Shape;439;p24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</p:spTree>
  </p:cSld>
  <p:clrMapOvr>
    <a:masterClrMapping/>
  </p:clrMapOvr>
</p:notes>
</file>

<file path=ppt/notesSlides/notesSlide25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44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50" name="Google Shape;450;p25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endParaRPr/>
          </a:p>
        </p:txBody>
      </p:sp>
      <p:sp>
        <p:nvSpPr>
          <p:cNvPr id="451" name="Google Shape;451;p25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</p:spTree>
  </p:cSld>
  <p:clrMapOvr>
    <a:masterClrMapping/>
  </p:clrMapOvr>
</p:notes>
</file>

<file path=ppt/notesSlides/notesSlide26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46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62" name="Google Shape;462;p26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endParaRPr/>
          </a:p>
        </p:txBody>
      </p:sp>
      <p:sp>
        <p:nvSpPr>
          <p:cNvPr id="463" name="Google Shape;463;p26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</p:spTree>
  </p:cSld>
  <p:clrMapOvr>
    <a:masterClrMapping/>
  </p:clrMapOvr>
</p:notes>
</file>

<file path=ppt/notesSlides/notesSlide27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48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81" name="Google Shape;481;p27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endParaRPr/>
          </a:p>
        </p:txBody>
      </p:sp>
      <p:sp>
        <p:nvSpPr>
          <p:cNvPr id="482" name="Google Shape;482;p27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</p:spTree>
  </p:cSld>
  <p:clrMapOvr>
    <a:masterClrMapping/>
  </p:clrMapOvr>
</p:notes>
</file>

<file path=ppt/notesSlides/notesSlide28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49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97" name="Google Shape;497;p28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endParaRPr/>
          </a:p>
        </p:txBody>
      </p:sp>
      <p:sp>
        <p:nvSpPr>
          <p:cNvPr id="498" name="Google Shape;498;p28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</p:spTree>
  </p:cSld>
  <p:clrMapOvr>
    <a:masterClrMapping/>
  </p:clrMapOvr>
</p:notes>
</file>

<file path=ppt/notesSlides/notesSlide29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50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09" name="Google Shape;509;p29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endParaRPr/>
          </a:p>
        </p:txBody>
      </p:sp>
      <p:sp>
        <p:nvSpPr>
          <p:cNvPr id="510" name="Google Shape;510;p29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</p:spTree>
  </p:cSld>
  <p:clrMapOvr>
    <a:masterClrMapping/>
  </p:clrMapOvr>
</p:notes>
</file>

<file path=ppt/notesSlides/notesSlide30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52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21" name="Google Shape;521;p30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endParaRPr/>
          </a:p>
        </p:txBody>
      </p:sp>
      <p:sp>
        <p:nvSpPr>
          <p:cNvPr id="522" name="Google Shape;522;p30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</p:spTree>
  </p:cSld>
  <p:clrMapOvr>
    <a:masterClrMapping/>
  </p:clrMapOvr>
</p:notes>
</file>

<file path=ppt/notesSlides/notesSlide3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53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33" name="Google Shape;533;p31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endParaRPr/>
          </a:p>
        </p:txBody>
      </p:sp>
      <p:sp>
        <p:nvSpPr>
          <p:cNvPr id="534" name="Google Shape;534;p31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</p:spTree>
  </p:cSld>
  <p:clrMapOvr>
    <a:masterClrMapping/>
  </p:clrMapOvr>
</p:notes>
</file>

<file path=ppt/notesSlides/notesSlide3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55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52" name="Google Shape;552;p32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endParaRPr/>
          </a:p>
        </p:txBody>
      </p:sp>
      <p:sp>
        <p:nvSpPr>
          <p:cNvPr id="553" name="Google Shape;553;p32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</p:spTree>
  </p:cSld>
  <p:clrMapOvr>
    <a:masterClrMapping/>
  </p:clrMapOvr>
</p:notes>
</file>

<file path=ppt/notesSlides/notesSlide33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520">
          <a:extLst>
            <a:ext uri="{FF2B5EF4-FFF2-40B4-BE49-F238E27FC236}">
              <a16:creationId xmlns:a16="http://schemas.microsoft.com/office/drawing/2014/main" id="{601EBD96-327C-6AA9-8218-401BBF857C4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21" name="Google Shape;521;p30:notes">
            <a:extLst>
              <a:ext uri="{FF2B5EF4-FFF2-40B4-BE49-F238E27FC236}">
                <a16:creationId xmlns:a16="http://schemas.microsoft.com/office/drawing/2014/main" id="{B6B7049F-825E-ED3B-36DD-055FC9E15522}"/>
              </a:ext>
            </a:extLst>
          </p:cNvPr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endParaRPr/>
          </a:p>
        </p:txBody>
      </p:sp>
      <p:sp>
        <p:nvSpPr>
          <p:cNvPr id="522" name="Google Shape;522;p30:notes">
            <a:extLst>
              <a:ext uri="{FF2B5EF4-FFF2-40B4-BE49-F238E27FC236}">
                <a16:creationId xmlns:a16="http://schemas.microsoft.com/office/drawing/2014/main" id="{B5C627BC-25BF-1562-74D5-5F7E25ABCB74}"/>
              </a:ext>
            </a:extLst>
          </p:cNvPr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</p:spTree>
    <p:extLst>
      <p:ext uri="{BB962C8B-B14F-4D97-AF65-F5344CB8AC3E}">
        <p14:creationId xmlns:p14="http://schemas.microsoft.com/office/powerpoint/2010/main" val="3177229133"/>
      </p:ext>
    </p:extLst>
  </p:cSld>
  <p:clrMapOvr>
    <a:masterClrMapping/>
  </p:clrMapOvr>
</p:notes>
</file>

<file path=ppt/notesSlides/notesSlide34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520">
          <a:extLst>
            <a:ext uri="{FF2B5EF4-FFF2-40B4-BE49-F238E27FC236}">
              <a16:creationId xmlns:a16="http://schemas.microsoft.com/office/drawing/2014/main" id="{484A1EC8-E270-4C9A-7E68-007606C6062E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21" name="Google Shape;521;p30:notes">
            <a:extLst>
              <a:ext uri="{FF2B5EF4-FFF2-40B4-BE49-F238E27FC236}">
                <a16:creationId xmlns:a16="http://schemas.microsoft.com/office/drawing/2014/main" id="{24088C4B-CD4F-12E6-0160-F1D4074782A7}"/>
              </a:ext>
            </a:extLst>
          </p:cNvPr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endParaRPr/>
          </a:p>
        </p:txBody>
      </p:sp>
      <p:sp>
        <p:nvSpPr>
          <p:cNvPr id="522" name="Google Shape;522;p30:notes">
            <a:extLst>
              <a:ext uri="{FF2B5EF4-FFF2-40B4-BE49-F238E27FC236}">
                <a16:creationId xmlns:a16="http://schemas.microsoft.com/office/drawing/2014/main" id="{21B8858A-E88E-E087-A3C8-233DAB7E7A8A}"/>
              </a:ext>
            </a:extLst>
          </p:cNvPr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</p:spTree>
    <p:extLst>
      <p:ext uri="{BB962C8B-B14F-4D97-AF65-F5344CB8AC3E}">
        <p14:creationId xmlns:p14="http://schemas.microsoft.com/office/powerpoint/2010/main" val="3990385516"/>
      </p:ext>
    </p:extLst>
  </p:cSld>
  <p:clrMapOvr>
    <a:masterClrMapping/>
  </p:clrMapOvr>
</p:notes>
</file>

<file path=ppt/notesSlides/notesSlide35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56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69" name="Google Shape;569;p33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endParaRPr/>
          </a:p>
        </p:txBody>
      </p:sp>
      <p:sp>
        <p:nvSpPr>
          <p:cNvPr id="570" name="Google Shape;570;p33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</p:spTree>
  </p:cSld>
  <p:clrMapOvr>
    <a:masterClrMapping/>
  </p:clrMapOvr>
</p:notes>
</file>

<file path=ppt/notesSlides/notesSlide36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58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86" name="Google Shape;586;p34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endParaRPr/>
          </a:p>
        </p:txBody>
      </p:sp>
      <p:sp>
        <p:nvSpPr>
          <p:cNvPr id="587" name="Google Shape;587;p34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</p:spTree>
  </p:cSld>
  <p:clrMapOvr>
    <a:masterClrMapping/>
  </p:clrMapOvr>
</p:notes>
</file>

<file path=ppt/notesSlides/notesSlide37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60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07" name="Google Shape;607;p35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endParaRPr/>
          </a:p>
        </p:txBody>
      </p:sp>
      <p:sp>
        <p:nvSpPr>
          <p:cNvPr id="608" name="Google Shape;608;p35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</p:spTree>
  </p:cSld>
  <p:clrMapOvr>
    <a:masterClrMapping/>
  </p:clrMapOvr>
</p:notes>
</file>

<file path=ppt/notesSlides/notesSlide38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61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9" name="Google Shape;619;p36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endParaRPr/>
          </a:p>
        </p:txBody>
      </p:sp>
      <p:sp>
        <p:nvSpPr>
          <p:cNvPr id="620" name="Google Shape;620;p36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</p:spTree>
  </p:cSld>
  <p:clrMapOvr>
    <a:masterClrMapping/>
  </p:clrMapOvr>
</p:notes>
</file>

<file path=ppt/notesSlides/notesSlide39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63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31" name="Google Shape;631;p37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endParaRPr/>
          </a:p>
        </p:txBody>
      </p:sp>
      <p:sp>
        <p:nvSpPr>
          <p:cNvPr id="632" name="Google Shape;632;p37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</p:spTree>
  </p:cSld>
  <p:clrMapOvr>
    <a:masterClrMapping/>
  </p:clrMapOvr>
</p:notes>
</file>

<file path=ppt/notesSlides/notesSlide40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63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31" name="Google Shape;631;p37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endParaRPr/>
          </a:p>
        </p:txBody>
      </p:sp>
      <p:sp>
        <p:nvSpPr>
          <p:cNvPr id="632" name="Google Shape;632;p37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</p:spTree>
    <p:extLst>
      <p:ext uri="{BB962C8B-B14F-4D97-AF65-F5344CB8AC3E}">
        <p14:creationId xmlns:p14="http://schemas.microsoft.com/office/powerpoint/2010/main" val="745098456"/>
      </p:ext>
    </p:extLst>
  </p:cSld>
  <p:clrMapOvr>
    <a:masterClrMapping/>
  </p:clrMapOvr>
</p:notes>
</file>

<file path=ppt/notesSlides/notesSlide4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630">
          <a:extLst>
            <a:ext uri="{FF2B5EF4-FFF2-40B4-BE49-F238E27FC236}">
              <a16:creationId xmlns:a16="http://schemas.microsoft.com/office/drawing/2014/main" id="{F02CCB35-F2DA-AB73-A009-48156E508392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31" name="Google Shape;631;p37:notes">
            <a:extLst>
              <a:ext uri="{FF2B5EF4-FFF2-40B4-BE49-F238E27FC236}">
                <a16:creationId xmlns:a16="http://schemas.microsoft.com/office/drawing/2014/main" id="{DA7EE57F-5CB7-056F-0641-B34491D42AB9}"/>
              </a:ext>
            </a:extLst>
          </p:cNvPr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endParaRPr/>
          </a:p>
        </p:txBody>
      </p:sp>
      <p:sp>
        <p:nvSpPr>
          <p:cNvPr id="632" name="Google Shape;632;p37:notes">
            <a:extLst>
              <a:ext uri="{FF2B5EF4-FFF2-40B4-BE49-F238E27FC236}">
                <a16:creationId xmlns:a16="http://schemas.microsoft.com/office/drawing/2014/main" id="{4A8CB3CD-C582-1A20-912E-3E4E92C8EDA1}"/>
              </a:ext>
            </a:extLst>
          </p:cNvPr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</p:spTree>
    <p:extLst>
      <p:ext uri="{BB962C8B-B14F-4D97-AF65-F5344CB8AC3E}">
        <p14:creationId xmlns:p14="http://schemas.microsoft.com/office/powerpoint/2010/main" val="2703172218"/>
      </p:ext>
    </p:extLst>
  </p:cSld>
  <p:clrMapOvr>
    <a:masterClrMapping/>
  </p:clrMapOvr>
</p:notes>
</file>

<file path=ppt/notesSlides/notesSlide4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630">
          <a:extLst>
            <a:ext uri="{FF2B5EF4-FFF2-40B4-BE49-F238E27FC236}">
              <a16:creationId xmlns:a16="http://schemas.microsoft.com/office/drawing/2014/main" id="{21CEBFD8-AE8C-8D93-1E66-EF859A4A540A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31" name="Google Shape;631;p37:notes">
            <a:extLst>
              <a:ext uri="{FF2B5EF4-FFF2-40B4-BE49-F238E27FC236}">
                <a16:creationId xmlns:a16="http://schemas.microsoft.com/office/drawing/2014/main" id="{C22DDE78-1C90-31DB-743B-60BDB5F94018}"/>
              </a:ext>
            </a:extLst>
          </p:cNvPr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endParaRPr/>
          </a:p>
        </p:txBody>
      </p:sp>
      <p:sp>
        <p:nvSpPr>
          <p:cNvPr id="632" name="Google Shape;632;p37:notes">
            <a:extLst>
              <a:ext uri="{FF2B5EF4-FFF2-40B4-BE49-F238E27FC236}">
                <a16:creationId xmlns:a16="http://schemas.microsoft.com/office/drawing/2014/main" id="{80C66484-066A-3649-6B5B-63DA70231DF8}"/>
              </a:ext>
            </a:extLst>
          </p:cNvPr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</p:spTree>
    <p:extLst>
      <p:ext uri="{BB962C8B-B14F-4D97-AF65-F5344CB8AC3E}">
        <p14:creationId xmlns:p14="http://schemas.microsoft.com/office/powerpoint/2010/main" val="4231513298"/>
      </p:ext>
    </p:extLst>
  </p:cSld>
  <p:clrMapOvr>
    <a:masterClrMapping/>
  </p:clrMapOvr>
</p:notes>
</file>

<file path=ppt/notesSlides/notesSlide43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630">
          <a:extLst>
            <a:ext uri="{FF2B5EF4-FFF2-40B4-BE49-F238E27FC236}">
              <a16:creationId xmlns:a16="http://schemas.microsoft.com/office/drawing/2014/main" id="{5F1D7067-3626-060D-B10A-B6739B1DC50C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31" name="Google Shape;631;p37:notes">
            <a:extLst>
              <a:ext uri="{FF2B5EF4-FFF2-40B4-BE49-F238E27FC236}">
                <a16:creationId xmlns:a16="http://schemas.microsoft.com/office/drawing/2014/main" id="{0EE10301-9A5F-3ACE-B34C-2D9E7E98AFAD}"/>
              </a:ext>
            </a:extLst>
          </p:cNvPr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endParaRPr/>
          </a:p>
        </p:txBody>
      </p:sp>
      <p:sp>
        <p:nvSpPr>
          <p:cNvPr id="632" name="Google Shape;632;p37:notes">
            <a:extLst>
              <a:ext uri="{FF2B5EF4-FFF2-40B4-BE49-F238E27FC236}">
                <a16:creationId xmlns:a16="http://schemas.microsoft.com/office/drawing/2014/main" id="{5841BE81-361D-1851-EC9E-EF8EBFB79379}"/>
              </a:ext>
            </a:extLst>
          </p:cNvPr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</p:spTree>
    <p:extLst>
      <p:ext uri="{BB962C8B-B14F-4D97-AF65-F5344CB8AC3E}">
        <p14:creationId xmlns:p14="http://schemas.microsoft.com/office/powerpoint/2010/main" val="2489337904"/>
      </p:ext>
    </p:extLst>
  </p:cSld>
  <p:clrMapOvr>
    <a:masterClrMapping/>
  </p:clrMapOvr>
</p:notes>
</file>

<file path=ppt/notesSlides/notesSlide44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630">
          <a:extLst>
            <a:ext uri="{FF2B5EF4-FFF2-40B4-BE49-F238E27FC236}">
              <a16:creationId xmlns:a16="http://schemas.microsoft.com/office/drawing/2014/main" id="{1FF679A5-8EC7-48B8-2D2E-7C4C2685344F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31" name="Google Shape;631;p37:notes">
            <a:extLst>
              <a:ext uri="{FF2B5EF4-FFF2-40B4-BE49-F238E27FC236}">
                <a16:creationId xmlns:a16="http://schemas.microsoft.com/office/drawing/2014/main" id="{8470DDB0-4CC2-7175-B535-30E58A024B3C}"/>
              </a:ext>
            </a:extLst>
          </p:cNvPr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endParaRPr dirty="0"/>
          </a:p>
        </p:txBody>
      </p:sp>
      <p:sp>
        <p:nvSpPr>
          <p:cNvPr id="632" name="Google Shape;632;p37:notes">
            <a:extLst>
              <a:ext uri="{FF2B5EF4-FFF2-40B4-BE49-F238E27FC236}">
                <a16:creationId xmlns:a16="http://schemas.microsoft.com/office/drawing/2014/main" id="{01790EE1-A08A-EB6F-D700-0599FAE5EE8B}"/>
              </a:ext>
            </a:extLst>
          </p:cNvPr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</p:spTree>
    <p:extLst>
      <p:ext uri="{BB962C8B-B14F-4D97-AF65-F5344CB8AC3E}">
        <p14:creationId xmlns:p14="http://schemas.microsoft.com/office/powerpoint/2010/main" val="818976130"/>
      </p:ext>
    </p:extLst>
  </p:cSld>
  <p:clrMapOvr>
    <a:masterClrMapping/>
  </p:clrMapOvr>
</p:notes>
</file>

<file path=ppt/notesSlides/notesSlide45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630">
          <a:extLst>
            <a:ext uri="{FF2B5EF4-FFF2-40B4-BE49-F238E27FC236}">
              <a16:creationId xmlns:a16="http://schemas.microsoft.com/office/drawing/2014/main" id="{9A78C02A-2755-320D-CBD5-B723C261AFA8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31" name="Google Shape;631;p37:notes">
            <a:extLst>
              <a:ext uri="{FF2B5EF4-FFF2-40B4-BE49-F238E27FC236}">
                <a16:creationId xmlns:a16="http://schemas.microsoft.com/office/drawing/2014/main" id="{FABB3579-3A80-0440-6DCC-A74E10776E34}"/>
              </a:ext>
            </a:extLst>
          </p:cNvPr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endParaRPr dirty="0"/>
          </a:p>
        </p:txBody>
      </p:sp>
      <p:sp>
        <p:nvSpPr>
          <p:cNvPr id="632" name="Google Shape;632;p37:notes">
            <a:extLst>
              <a:ext uri="{FF2B5EF4-FFF2-40B4-BE49-F238E27FC236}">
                <a16:creationId xmlns:a16="http://schemas.microsoft.com/office/drawing/2014/main" id="{66280988-3C85-434F-B4E1-A41067984634}"/>
              </a:ext>
            </a:extLst>
          </p:cNvPr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</p:spTree>
    <p:extLst>
      <p:ext uri="{BB962C8B-B14F-4D97-AF65-F5344CB8AC3E}">
        <p14:creationId xmlns:p14="http://schemas.microsoft.com/office/powerpoint/2010/main" val="4182356367"/>
      </p:ext>
    </p:extLst>
  </p:cSld>
  <p:clrMapOvr>
    <a:masterClrMapping/>
  </p:clrMapOvr>
</p:notes>
</file>

<file path=ppt/notesSlides/notesSlide46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64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43" name="Google Shape;643;p38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644" name="Google Shape;644;p38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endParaRPr dirty="0"/>
          </a:p>
        </p:txBody>
      </p:sp>
      <p:sp>
        <p:nvSpPr>
          <p:cNvPr id="645" name="Google Shape;645;p38:notes"/>
          <p:cNvSpPr txBox="1">
            <a:spLocks noGrp="1"/>
          </p:cNvSpPr>
          <p:nvPr>
            <p:ph type="sldNum" idx="12"/>
          </p:nvPr>
        </p:nvSpPr>
        <p:spPr>
          <a:xfrm>
            <a:off x="3884613" y="8685213"/>
            <a:ext cx="2971800" cy="458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/>
          <a:p>
            <a:pPr marL="0" lvl="0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fld id="{00000000-1234-1234-1234-123412341234}" type="slidenum">
              <a:rPr lang="en-US"/>
              <a:t>46</a:t>
            </a:fld>
            <a:endParaRPr dirty="0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23_Title Slide">
  <p:cSld name="24_Title Slide">
    <p:spTree>
      <p:nvGrpSpPr>
        <p:cNvPr id="1" name="Shape 1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Google Shape;17;p2"/>
          <p:cNvSpPr>
            <a:spLocks noGrp="1"/>
          </p:cNvSpPr>
          <p:nvPr>
            <p:ph type="pic" idx="2"/>
          </p:nvPr>
        </p:nvSpPr>
        <p:spPr>
          <a:xfrm>
            <a:off x="1" y="0"/>
            <a:ext cx="9740898" cy="5962650"/>
          </a:xfrm>
          <a:prstGeom prst="rect">
            <a:avLst/>
          </a:prstGeom>
          <a:solidFill>
            <a:srgbClr val="D8D8D8">
              <a:alpha val="48235"/>
            </a:srgbClr>
          </a:solidFill>
          <a:ln>
            <a:noFill/>
          </a:ln>
        </p:spPr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3_Title Slide">
  <p:cSld name="4_Title Slide">
    <p:spTree>
      <p:nvGrpSpPr>
        <p:cNvPr id="1" name="Shape 1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" name="Google Shape;19;p3"/>
          <p:cNvSpPr>
            <a:spLocks noGrp="1"/>
          </p:cNvSpPr>
          <p:nvPr>
            <p:ph type="pic" idx="2"/>
          </p:nvPr>
        </p:nvSpPr>
        <p:spPr>
          <a:xfrm>
            <a:off x="7088924" y="508820"/>
            <a:ext cx="3701847" cy="5184057"/>
          </a:xfrm>
          <a:prstGeom prst="rect">
            <a:avLst/>
          </a:prstGeom>
          <a:solidFill>
            <a:srgbClr val="D8D8D8">
              <a:alpha val="48235"/>
            </a:srgbClr>
          </a:solidFill>
          <a:ln w="127000" cap="flat" cmpd="sng">
            <a:solidFill>
              <a:schemeClr val="lt1"/>
            </a:solidFill>
            <a:prstDash val="solid"/>
            <a:miter lim="800000"/>
            <a:headEnd type="none" w="sm" len="sm"/>
            <a:tailEnd type="none" w="sm" len="sm"/>
          </a:ln>
        </p:spPr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48_Title Slide">
  <p:cSld name="49_Title Slide">
    <p:spTree>
      <p:nvGrpSpPr>
        <p:cNvPr id="1" name="Shape 2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Google Shape;21;p4"/>
          <p:cNvSpPr>
            <a:spLocks noGrp="1"/>
          </p:cNvSpPr>
          <p:nvPr>
            <p:ph type="pic" idx="2"/>
          </p:nvPr>
        </p:nvSpPr>
        <p:spPr>
          <a:xfrm>
            <a:off x="3452649" y="-3"/>
            <a:ext cx="8739351" cy="6858000"/>
          </a:xfrm>
          <a:prstGeom prst="rect">
            <a:avLst/>
          </a:prstGeom>
          <a:solidFill>
            <a:srgbClr val="D8D8D8">
              <a:alpha val="48235"/>
            </a:srgbClr>
          </a:solidFill>
          <a:ln>
            <a:noFill/>
          </a:ln>
        </p:spPr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شريحة عنوان" type="title">
  <p:cSld name="TITLE">
    <p:spTree>
      <p:nvGrpSpPr>
        <p:cNvPr id="1" name="Shape 2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Google Shape;23;p5"/>
          <p:cNvSpPr txBox="1"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>
            <a:lvl1pPr lvl="0" algn="ctr" rtl="1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6000"/>
              <a:buFont typeface="Calibri"/>
              <a:buNone/>
              <a:defRPr sz="6000"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24" name="Google Shape;24;p5"/>
          <p:cNvSpPr txBox="1"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lvl="0" algn="ctr" rtl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  <a:defRPr sz="2400"/>
            </a:lvl1pPr>
            <a:lvl2pPr lvl="1" algn="ct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None/>
              <a:defRPr sz="2000"/>
            </a:lvl2pPr>
            <a:lvl3pPr lvl="2" algn="ct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 sz="1800"/>
            </a:lvl3pPr>
            <a:lvl4pPr lvl="3" algn="ct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4pPr>
            <a:lvl5pPr lvl="4" algn="ct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5pPr>
            <a:lvl6pPr lvl="5" algn="ct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6pPr>
            <a:lvl7pPr lvl="6" algn="ct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7pPr>
            <a:lvl8pPr lvl="7" algn="ct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8pPr>
            <a:lvl9pPr lvl="8" algn="ct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9pPr>
          </a:lstStyle>
          <a:p>
            <a:endParaRPr/>
          </a:p>
        </p:txBody>
      </p:sp>
      <p:sp>
        <p:nvSpPr>
          <p:cNvPr id="25" name="Google Shape;25;p5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 dirty="0"/>
          </a:p>
        </p:txBody>
      </p:sp>
      <p:sp>
        <p:nvSpPr>
          <p:cNvPr id="26" name="Google Shape;26;p5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 dirty="0"/>
          </a:p>
        </p:txBody>
      </p:sp>
      <p:sp>
        <p:nvSpPr>
          <p:cNvPr id="27" name="Google Shape;27;p5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marR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0" marR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L="0" marR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L="0" marR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L="0" marR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L="0" marR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L="0" marR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L="0" marR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L="0" marR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 dirty="0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عنوان ومحتوى" type="obj">
  <p:cSld name="OBJECT">
    <p:spTree>
      <p:nvGrpSpPr>
        <p:cNvPr id="1" name="Shape 2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" name="Google Shape;29;p6"/>
          <p:cNvSpPr txBox="1"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lvl="0" algn="l" rtl="1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30" name="Google Shape;30;p6"/>
          <p:cNvSpPr txBox="1"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42900" algn="r" rtl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marL="914400" lvl="1" indent="-3429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marL="1371600" lvl="2" indent="-3429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marL="2286000" lvl="4" indent="-3429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marL="2743200" lvl="5" indent="-3429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31" name="Google Shape;31;p6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 dirty="0"/>
          </a:p>
        </p:txBody>
      </p:sp>
      <p:sp>
        <p:nvSpPr>
          <p:cNvPr id="32" name="Google Shape;32;p6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 dirty="0"/>
          </a:p>
        </p:txBody>
      </p:sp>
      <p:sp>
        <p:nvSpPr>
          <p:cNvPr id="33" name="Google Shape;33;p6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marR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0" marR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L="0" marR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L="0" marR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L="0" marR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L="0" marR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L="0" marR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L="0" marR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L="0" marR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 dirty="0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عنوان المقطع" type="secHead">
  <p:cSld name="SECTION_HEADER">
    <p:spTree>
      <p:nvGrpSpPr>
        <p:cNvPr id="1" name="Shape 3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" name="Google Shape;35;p7"/>
          <p:cNvSpPr txBox="1"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>
            <a:lvl1pPr lvl="0" algn="l" rtl="1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6000"/>
              <a:buFont typeface="Calibri"/>
              <a:buNone/>
              <a:defRPr sz="6000"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36" name="Google Shape;36;p7"/>
          <p:cNvSpPr txBox="1"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228600" algn="r" rtl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rgbClr val="888888"/>
              </a:buClr>
              <a:buSzPts val="2400"/>
              <a:buNone/>
              <a:defRPr sz="2400">
                <a:solidFill>
                  <a:srgbClr val="888888"/>
                </a:solidFill>
              </a:defRPr>
            </a:lvl1pPr>
            <a:lvl2pPr marL="914400" lvl="1" indent="-2286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2000"/>
              <a:buNone/>
              <a:defRPr sz="2000">
                <a:solidFill>
                  <a:srgbClr val="888888"/>
                </a:solidFill>
              </a:defRPr>
            </a:lvl2pPr>
            <a:lvl3pPr marL="1371600" lvl="2" indent="-2286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800"/>
              <a:buNone/>
              <a:defRPr sz="1800">
                <a:solidFill>
                  <a:srgbClr val="888888"/>
                </a:solidFill>
              </a:defRPr>
            </a:lvl3pPr>
            <a:lvl4pPr marL="1828800" lvl="3" indent="-2286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4pPr>
            <a:lvl5pPr marL="2286000" lvl="4" indent="-2286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5pPr>
            <a:lvl6pPr marL="2743200" lvl="5" indent="-2286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6pPr>
            <a:lvl7pPr marL="3200400" lvl="6" indent="-2286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7pPr>
            <a:lvl8pPr marL="3657600" lvl="7" indent="-2286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8pPr>
            <a:lvl9pPr marL="4114800" lvl="8" indent="-2286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9pPr>
          </a:lstStyle>
          <a:p>
            <a:endParaRPr/>
          </a:p>
        </p:txBody>
      </p:sp>
      <p:sp>
        <p:nvSpPr>
          <p:cNvPr id="37" name="Google Shape;37;p7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 dirty="0"/>
          </a:p>
        </p:txBody>
      </p:sp>
      <p:sp>
        <p:nvSpPr>
          <p:cNvPr id="38" name="Google Shape;38;p7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 dirty="0"/>
          </a:p>
        </p:txBody>
      </p:sp>
      <p:sp>
        <p:nvSpPr>
          <p:cNvPr id="39" name="Google Shape;39;p7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marR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0" marR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L="0" marR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L="0" marR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L="0" marR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L="0" marR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L="0" marR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L="0" marR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L="0" marR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 dirty="0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محتويين" type="twoObj">
  <p:cSld name="TWO_OBJECTS">
    <p:spTree>
      <p:nvGrpSpPr>
        <p:cNvPr id="1" name="Shape 4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" name="Google Shape;41;p8"/>
          <p:cNvSpPr txBox="1"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lvl="0" algn="l" rtl="1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42" name="Google Shape;42;p8"/>
          <p:cNvSpPr txBox="1">
            <a:spLocks noGrp="1"/>
          </p:cNvSpPr>
          <p:nvPr>
            <p:ph type="body" idx="1"/>
          </p:nvPr>
        </p:nvSpPr>
        <p:spPr>
          <a:xfrm>
            <a:off x="838200" y="1825625"/>
            <a:ext cx="5181600" cy="435133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42900" algn="r" rtl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marL="914400" lvl="1" indent="-3429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marL="1371600" lvl="2" indent="-3429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marL="2286000" lvl="4" indent="-3429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marL="2743200" lvl="5" indent="-3429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43" name="Google Shape;43;p8"/>
          <p:cNvSpPr txBox="1">
            <a:spLocks noGrp="1"/>
          </p:cNvSpPr>
          <p:nvPr>
            <p:ph type="body" idx="2"/>
          </p:nvPr>
        </p:nvSpPr>
        <p:spPr>
          <a:xfrm>
            <a:off x="6172200" y="1825625"/>
            <a:ext cx="5181600" cy="435133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42900" algn="r" rtl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marL="914400" lvl="1" indent="-3429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marL="1371600" lvl="2" indent="-3429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marL="2286000" lvl="4" indent="-3429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marL="2743200" lvl="5" indent="-3429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44" name="Google Shape;44;p8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 dirty="0"/>
          </a:p>
        </p:txBody>
      </p:sp>
      <p:sp>
        <p:nvSpPr>
          <p:cNvPr id="45" name="Google Shape;45;p8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 dirty="0"/>
          </a:p>
        </p:txBody>
      </p:sp>
      <p:sp>
        <p:nvSpPr>
          <p:cNvPr id="46" name="Google Shape;46;p8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marR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0" marR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L="0" marR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L="0" marR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L="0" marR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L="0" marR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L="0" marR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L="0" marR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L="0" marR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 dirty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مقارنة" type="twoTxTwoObj">
  <p:cSld name="TWO_OBJECTS_WITH_TEXT">
    <p:spTree>
      <p:nvGrpSpPr>
        <p:cNvPr id="1" name="Shape 4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8" name="Google Shape;48;p9"/>
          <p:cNvSpPr txBox="1"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lvl="0" algn="l" rtl="1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49" name="Google Shape;49;p9"/>
          <p:cNvSpPr txBox="1"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>
            <a:lvl1pPr marL="457200" lvl="0" indent="-228600" algn="r" rtl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  <a:defRPr sz="2400" b="1"/>
            </a:lvl1pPr>
            <a:lvl2pPr marL="914400" lvl="1" indent="-2286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None/>
              <a:defRPr sz="2000" b="1"/>
            </a:lvl2pPr>
            <a:lvl3pPr marL="1371600" lvl="2" indent="-2286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 sz="1800" b="1"/>
            </a:lvl3pPr>
            <a:lvl4pPr marL="1828800" lvl="3" indent="-2286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4pPr>
            <a:lvl5pPr marL="2286000" lvl="4" indent="-2286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5pPr>
            <a:lvl6pPr marL="2743200" lvl="5" indent="-2286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6pPr>
            <a:lvl7pPr marL="3200400" lvl="6" indent="-2286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7pPr>
            <a:lvl8pPr marL="3657600" lvl="7" indent="-2286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8pPr>
            <a:lvl9pPr marL="4114800" lvl="8" indent="-2286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9pPr>
          </a:lstStyle>
          <a:p>
            <a:endParaRPr/>
          </a:p>
        </p:txBody>
      </p:sp>
      <p:sp>
        <p:nvSpPr>
          <p:cNvPr id="50" name="Google Shape;50;p9"/>
          <p:cNvSpPr txBox="1">
            <a:spLocks noGrp="1"/>
          </p:cNvSpPr>
          <p:nvPr>
            <p:ph type="body" idx="2"/>
          </p:nvPr>
        </p:nvSpPr>
        <p:spPr>
          <a:xfrm>
            <a:off x="839788" y="2505075"/>
            <a:ext cx="5157787" cy="368458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42900" algn="r" rtl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marL="914400" lvl="1" indent="-3429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marL="1371600" lvl="2" indent="-3429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marL="2286000" lvl="4" indent="-3429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marL="2743200" lvl="5" indent="-3429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51" name="Google Shape;51;p9"/>
          <p:cNvSpPr txBox="1">
            <a:spLocks noGrp="1"/>
          </p:cNvSpPr>
          <p:nvPr>
            <p:ph type="body" idx="3"/>
          </p:nvPr>
        </p:nvSpPr>
        <p:spPr>
          <a:xfrm>
            <a:off x="6172200" y="1681163"/>
            <a:ext cx="5183188" cy="82391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>
            <a:lvl1pPr marL="457200" lvl="0" indent="-228600" algn="r" rtl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  <a:defRPr sz="2400" b="1"/>
            </a:lvl1pPr>
            <a:lvl2pPr marL="914400" lvl="1" indent="-2286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None/>
              <a:defRPr sz="2000" b="1"/>
            </a:lvl2pPr>
            <a:lvl3pPr marL="1371600" lvl="2" indent="-2286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 sz="1800" b="1"/>
            </a:lvl3pPr>
            <a:lvl4pPr marL="1828800" lvl="3" indent="-2286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4pPr>
            <a:lvl5pPr marL="2286000" lvl="4" indent="-2286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5pPr>
            <a:lvl6pPr marL="2743200" lvl="5" indent="-2286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6pPr>
            <a:lvl7pPr marL="3200400" lvl="6" indent="-2286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7pPr>
            <a:lvl8pPr marL="3657600" lvl="7" indent="-2286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8pPr>
            <a:lvl9pPr marL="4114800" lvl="8" indent="-2286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9pPr>
          </a:lstStyle>
          <a:p>
            <a:endParaRPr/>
          </a:p>
        </p:txBody>
      </p:sp>
      <p:sp>
        <p:nvSpPr>
          <p:cNvPr id="52" name="Google Shape;52;p9"/>
          <p:cNvSpPr txBox="1">
            <a:spLocks noGrp="1"/>
          </p:cNvSpPr>
          <p:nvPr>
            <p:ph type="body" idx="4"/>
          </p:nvPr>
        </p:nvSpPr>
        <p:spPr>
          <a:xfrm>
            <a:off x="6172200" y="2505075"/>
            <a:ext cx="5183188" cy="368458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42900" algn="r" rtl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marL="914400" lvl="1" indent="-3429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marL="1371600" lvl="2" indent="-3429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marL="2286000" lvl="4" indent="-3429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marL="2743200" lvl="5" indent="-3429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53" name="Google Shape;53;p9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 dirty="0"/>
          </a:p>
        </p:txBody>
      </p:sp>
      <p:sp>
        <p:nvSpPr>
          <p:cNvPr id="54" name="Google Shape;54;p9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 dirty="0"/>
          </a:p>
        </p:txBody>
      </p:sp>
      <p:sp>
        <p:nvSpPr>
          <p:cNvPr id="55" name="Google Shape;55;p9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marR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0" marR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L="0" marR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L="0" marR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L="0" marR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L="0" marR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L="0" marR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L="0" marR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L="0" marR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 dirty="0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عنوان فقط" type="titleOnly">
  <p:cSld name="TITLE_ONLY">
    <p:spTree>
      <p:nvGrpSpPr>
        <p:cNvPr id="1" name="Shape 5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7" name="Google Shape;57;p10"/>
          <p:cNvSpPr txBox="1"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lvl="0" algn="l" rtl="1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58" name="Google Shape;58;p10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 dirty="0"/>
          </a:p>
        </p:txBody>
      </p:sp>
      <p:sp>
        <p:nvSpPr>
          <p:cNvPr id="59" name="Google Shape;59;p10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 dirty="0"/>
          </a:p>
        </p:txBody>
      </p:sp>
      <p:sp>
        <p:nvSpPr>
          <p:cNvPr id="60" name="Google Shape;60;p10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marR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0" marR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L="0" marR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L="0" marR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L="0" marR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L="0" marR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L="0" marR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L="0" marR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L="0" marR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فارغ" type="blank">
  <p:cSld name="BLANK">
    <p:spTree>
      <p:nvGrpSpPr>
        <p:cNvPr id="1" name="Shape 6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2" name="Google Shape;62;p11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 dirty="0"/>
          </a:p>
        </p:txBody>
      </p:sp>
      <p:sp>
        <p:nvSpPr>
          <p:cNvPr id="63" name="Google Shape;63;p11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 dirty="0"/>
          </a:p>
        </p:txBody>
      </p:sp>
      <p:sp>
        <p:nvSpPr>
          <p:cNvPr id="64" name="Google Shape;64;p11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marR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0" marR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L="0" marR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L="0" marR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L="0" marR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L="0" marR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L="0" marR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L="0" marR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L="0" marR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 dirty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محتوى ذو تسمية توضيحية" type="objTx">
  <p:cSld name="OBJECT_WITH_CAPTION_TEXT">
    <p:spTree>
      <p:nvGrpSpPr>
        <p:cNvPr id="1" name="Shape 6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6" name="Google Shape;66;p12"/>
          <p:cNvSpPr txBox="1"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>
            <a:lvl1pPr lvl="0" algn="l" rtl="1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200"/>
              <a:buFont typeface="Calibri"/>
              <a:buNone/>
              <a:defRPr sz="3200"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67" name="Google Shape;67;p12"/>
          <p:cNvSpPr txBox="1">
            <a:spLocks noGrp="1"/>
          </p:cNvSpPr>
          <p:nvPr>
            <p:ph type="body" idx="1"/>
          </p:nvPr>
        </p:nvSpPr>
        <p:spPr>
          <a:xfrm>
            <a:off x="5183188" y="987425"/>
            <a:ext cx="6172200" cy="48736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431800" algn="r" rtl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3200"/>
              <a:buChar char="•"/>
              <a:defRPr sz="3200"/>
            </a:lvl1pPr>
            <a:lvl2pPr marL="914400" lvl="1" indent="-4064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800"/>
              <a:buChar char="•"/>
              <a:defRPr sz="2800"/>
            </a:lvl2pPr>
            <a:lvl3pPr marL="1371600" lvl="2" indent="-3810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400"/>
              <a:buChar char="•"/>
              <a:defRPr sz="2400"/>
            </a:lvl3pPr>
            <a:lvl4pPr marL="1828800" lvl="3" indent="-3556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4pPr>
            <a:lvl5pPr marL="2286000" lvl="4" indent="-3556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5pPr>
            <a:lvl6pPr marL="2743200" lvl="5" indent="-3556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6pPr>
            <a:lvl7pPr marL="3200400" lvl="6" indent="-3556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7pPr>
            <a:lvl8pPr marL="3657600" lvl="7" indent="-3556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8pPr>
            <a:lvl9pPr marL="4114800" lvl="8" indent="-3556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9pPr>
          </a:lstStyle>
          <a:p>
            <a:endParaRPr/>
          </a:p>
        </p:txBody>
      </p:sp>
      <p:sp>
        <p:nvSpPr>
          <p:cNvPr id="68" name="Google Shape;68;p12"/>
          <p:cNvSpPr txBox="1">
            <a:spLocks noGrp="1"/>
          </p:cNvSpPr>
          <p:nvPr>
            <p:ph type="body" idx="2"/>
          </p:nvPr>
        </p:nvSpPr>
        <p:spPr>
          <a:xfrm>
            <a:off x="839788" y="2057400"/>
            <a:ext cx="3932237" cy="381158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228600" algn="r" rtl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1pPr>
            <a:lvl2pPr marL="914400" lvl="1" indent="-2286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400"/>
              <a:buNone/>
              <a:defRPr sz="1400"/>
            </a:lvl2pPr>
            <a:lvl3pPr marL="1371600" lvl="2" indent="-2286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/>
            </a:lvl3pPr>
            <a:lvl4pPr marL="1828800" lvl="3" indent="-2286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4pPr>
            <a:lvl5pPr marL="2286000" lvl="4" indent="-2286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5pPr>
            <a:lvl6pPr marL="2743200" lvl="5" indent="-2286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6pPr>
            <a:lvl7pPr marL="3200400" lvl="6" indent="-2286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7pPr>
            <a:lvl8pPr marL="3657600" lvl="7" indent="-2286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8pPr>
            <a:lvl9pPr marL="4114800" lvl="8" indent="-2286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9pPr>
          </a:lstStyle>
          <a:p>
            <a:endParaRPr/>
          </a:p>
        </p:txBody>
      </p:sp>
      <p:sp>
        <p:nvSpPr>
          <p:cNvPr id="69" name="Google Shape;69;p12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 dirty="0"/>
          </a:p>
        </p:txBody>
      </p:sp>
      <p:sp>
        <p:nvSpPr>
          <p:cNvPr id="70" name="Google Shape;70;p12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 dirty="0"/>
          </a:p>
        </p:txBody>
      </p:sp>
      <p:sp>
        <p:nvSpPr>
          <p:cNvPr id="71" name="Google Shape;71;p12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marR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0" marR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L="0" marR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L="0" marR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L="0" marR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L="0" marR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L="0" marR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L="0" marR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L="0" marR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 dirty="0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صورة ذو تسمية توضيحية" type="picTx">
  <p:cSld name="PICTURE_WITH_CAPTION_TEXT">
    <p:spTree>
      <p:nvGrpSpPr>
        <p:cNvPr id="1" name="Shape 7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3" name="Google Shape;73;p13"/>
          <p:cNvSpPr txBox="1"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>
            <a:lvl1pPr lvl="0" algn="l" rtl="1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200"/>
              <a:buFont typeface="Calibri"/>
              <a:buNone/>
              <a:defRPr sz="3200"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74" name="Google Shape;74;p13"/>
          <p:cNvSpPr>
            <a:spLocks noGrp="1"/>
          </p:cNvSpPr>
          <p:nvPr>
            <p:ph type="pic" idx="2"/>
          </p:nvPr>
        </p:nvSpPr>
        <p:spPr>
          <a:xfrm>
            <a:off x="5183188" y="987425"/>
            <a:ext cx="6172200" cy="4873625"/>
          </a:xfrm>
          <a:prstGeom prst="rect">
            <a:avLst/>
          </a:prstGeom>
          <a:noFill/>
          <a:ln>
            <a:noFill/>
          </a:ln>
        </p:spPr>
      </p:sp>
      <p:sp>
        <p:nvSpPr>
          <p:cNvPr id="75" name="Google Shape;75;p13"/>
          <p:cNvSpPr txBox="1">
            <a:spLocks noGrp="1"/>
          </p:cNvSpPr>
          <p:nvPr>
            <p:ph type="body" idx="1"/>
          </p:nvPr>
        </p:nvSpPr>
        <p:spPr>
          <a:xfrm>
            <a:off x="839788" y="2057400"/>
            <a:ext cx="3932237" cy="381158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228600" algn="r" rtl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1pPr>
            <a:lvl2pPr marL="914400" lvl="1" indent="-2286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400"/>
              <a:buNone/>
              <a:defRPr sz="1400"/>
            </a:lvl2pPr>
            <a:lvl3pPr marL="1371600" lvl="2" indent="-2286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/>
            </a:lvl3pPr>
            <a:lvl4pPr marL="1828800" lvl="3" indent="-2286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4pPr>
            <a:lvl5pPr marL="2286000" lvl="4" indent="-2286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5pPr>
            <a:lvl6pPr marL="2743200" lvl="5" indent="-2286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6pPr>
            <a:lvl7pPr marL="3200400" lvl="6" indent="-2286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7pPr>
            <a:lvl8pPr marL="3657600" lvl="7" indent="-2286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8pPr>
            <a:lvl9pPr marL="4114800" lvl="8" indent="-2286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9pPr>
          </a:lstStyle>
          <a:p>
            <a:endParaRPr/>
          </a:p>
        </p:txBody>
      </p:sp>
      <p:sp>
        <p:nvSpPr>
          <p:cNvPr id="76" name="Google Shape;76;p13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 dirty="0"/>
          </a:p>
        </p:txBody>
      </p:sp>
      <p:sp>
        <p:nvSpPr>
          <p:cNvPr id="77" name="Google Shape;77;p13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 dirty="0"/>
          </a:p>
        </p:txBody>
      </p:sp>
      <p:sp>
        <p:nvSpPr>
          <p:cNvPr id="78" name="Google Shape;78;p13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marR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0" marR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L="0" marR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L="0" marR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L="0" marR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L="0" marR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L="0" marR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L="0" marR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L="0" marR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 dirty="0"/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عنوان ونص عمودي" type="vertTx">
  <p:cSld name="VERTICAL_TEXT">
    <p:spTree>
      <p:nvGrpSpPr>
        <p:cNvPr id="1" name="Shape 7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0" name="Google Shape;80;p14"/>
          <p:cNvSpPr txBox="1"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lvl="0" algn="l" rtl="1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81" name="Google Shape;81;p14"/>
          <p:cNvSpPr txBox="1">
            <a:spLocks noGrp="1"/>
          </p:cNvSpPr>
          <p:nvPr>
            <p:ph type="body" idx="1"/>
          </p:nvPr>
        </p:nvSpPr>
        <p:spPr>
          <a:xfrm rot="5400000">
            <a:off x="3920331" y="-1256506"/>
            <a:ext cx="4351338" cy="10515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42900" algn="r" rtl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marL="914400" lvl="1" indent="-3429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marL="1371600" lvl="2" indent="-3429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marL="2286000" lvl="4" indent="-3429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marL="2743200" lvl="5" indent="-3429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82" name="Google Shape;82;p14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 dirty="0"/>
          </a:p>
        </p:txBody>
      </p:sp>
      <p:sp>
        <p:nvSpPr>
          <p:cNvPr id="83" name="Google Shape;83;p14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 dirty="0"/>
          </a:p>
        </p:txBody>
      </p:sp>
      <p:sp>
        <p:nvSpPr>
          <p:cNvPr id="84" name="Google Shape;84;p14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marR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0" marR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L="0" marR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L="0" marR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L="0" marR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L="0" marR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L="0" marR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L="0" marR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L="0" marR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 dirty="0"/>
          </a:p>
        </p:txBody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عنوان ونص عموديان" type="vertTitleAndTx">
  <p:cSld name="VERTICAL_TITLE_AND_VERTICAL_TEXT">
    <p:spTree>
      <p:nvGrpSpPr>
        <p:cNvPr id="1" name="Shape 8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6" name="Google Shape;86;p15"/>
          <p:cNvSpPr txBox="1">
            <a:spLocks noGrp="1"/>
          </p:cNvSpPr>
          <p:nvPr>
            <p:ph type="title"/>
          </p:nvPr>
        </p:nvSpPr>
        <p:spPr>
          <a:xfrm rot="5400000">
            <a:off x="7133431" y="1956594"/>
            <a:ext cx="5811838" cy="2628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lvl="0" algn="l" rtl="1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87" name="Google Shape;87;p15"/>
          <p:cNvSpPr txBox="1">
            <a:spLocks noGrp="1"/>
          </p:cNvSpPr>
          <p:nvPr>
            <p:ph type="body" idx="1"/>
          </p:nvPr>
        </p:nvSpPr>
        <p:spPr>
          <a:xfrm rot="5400000">
            <a:off x="1799431" y="-596106"/>
            <a:ext cx="5811838" cy="77343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42900" algn="r" rtl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marL="914400" lvl="1" indent="-3429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marL="1371600" lvl="2" indent="-3429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marL="2286000" lvl="4" indent="-3429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marL="2743200" lvl="5" indent="-3429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88" name="Google Shape;88;p15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 dirty="0"/>
          </a:p>
        </p:txBody>
      </p:sp>
      <p:sp>
        <p:nvSpPr>
          <p:cNvPr id="89" name="Google Shape;89;p15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 dirty="0"/>
          </a:p>
        </p:txBody>
      </p:sp>
      <p:sp>
        <p:nvSpPr>
          <p:cNvPr id="90" name="Google Shape;90;p15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marR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0" marR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L="0" marR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L="0" marR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L="0" marR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L="0" marR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L="0" marR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L="0" marR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L="0" marR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 dirty="0"/>
          </a:p>
        </p:txBody>
      </p:sp>
    </p:spTree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8_Title Slide">
  <p:cSld name="8_Title Slide">
    <p:spTree>
      <p:nvGrpSpPr>
        <p:cNvPr id="1" name="Shape 9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" name="Google Shape;92;p16"/>
          <p:cNvSpPr>
            <a:spLocks noGrp="1"/>
          </p:cNvSpPr>
          <p:nvPr>
            <p:ph type="pic" idx="2"/>
          </p:nvPr>
        </p:nvSpPr>
        <p:spPr>
          <a:xfrm>
            <a:off x="0" y="0"/>
            <a:ext cx="12192000" cy="6858000"/>
          </a:xfrm>
          <a:prstGeom prst="rect">
            <a:avLst/>
          </a:prstGeom>
          <a:noFill/>
          <a:ln>
            <a:noFill/>
          </a:ln>
        </p:spPr>
      </p:sp>
    </p:spTree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23_Title Slide">
  <p:cSld name="23_Title Slide">
    <p:spTree>
      <p:nvGrpSpPr>
        <p:cNvPr id="1" name="Shape 9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4" name="Google Shape;94;p17"/>
          <p:cNvSpPr>
            <a:spLocks noGrp="1"/>
          </p:cNvSpPr>
          <p:nvPr>
            <p:ph type="pic" idx="2"/>
          </p:nvPr>
        </p:nvSpPr>
        <p:spPr>
          <a:xfrm>
            <a:off x="1" y="0"/>
            <a:ext cx="9740898" cy="5962650"/>
          </a:xfrm>
          <a:prstGeom prst="rect">
            <a:avLst/>
          </a:prstGeom>
          <a:solidFill>
            <a:srgbClr val="D8D8D8">
              <a:alpha val="49411"/>
            </a:srgbClr>
          </a:solidFill>
          <a:ln>
            <a:noFill/>
          </a:ln>
        </p:spPr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/>
                                        <p:tgtEl>
                                          <p:spTgt spid="9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29_Title Slide">
  <p:cSld name="29_Title Slide">
    <p:spTree>
      <p:nvGrpSpPr>
        <p:cNvPr id="1" name="Shape 9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6" name="Google Shape;96;p18"/>
          <p:cNvSpPr>
            <a:spLocks noGrp="1"/>
          </p:cNvSpPr>
          <p:nvPr>
            <p:ph type="pic" idx="2"/>
          </p:nvPr>
        </p:nvSpPr>
        <p:spPr>
          <a:xfrm>
            <a:off x="1127760" y="1123950"/>
            <a:ext cx="9936480" cy="4610100"/>
          </a:xfrm>
          <a:prstGeom prst="rect">
            <a:avLst/>
          </a:prstGeom>
          <a:solidFill>
            <a:srgbClr val="D8D8D8">
              <a:alpha val="49411"/>
            </a:srgbClr>
          </a:solidFill>
          <a:ln>
            <a:noFill/>
          </a:ln>
        </p:spPr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/>
                                        <p:tgtEl>
                                          <p:spTgt spid="9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33_Title Slide">
  <p:cSld name="33_Title Slide">
    <p:spTree>
      <p:nvGrpSpPr>
        <p:cNvPr id="1" name="Shape 9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8" name="Google Shape;98;p19"/>
          <p:cNvSpPr>
            <a:spLocks noGrp="1"/>
          </p:cNvSpPr>
          <p:nvPr>
            <p:ph type="pic" idx="2"/>
          </p:nvPr>
        </p:nvSpPr>
        <p:spPr>
          <a:xfrm>
            <a:off x="0" y="1"/>
            <a:ext cx="6826172" cy="6857998"/>
          </a:xfrm>
          <a:prstGeom prst="rect">
            <a:avLst/>
          </a:prstGeom>
          <a:solidFill>
            <a:srgbClr val="D8D8D8">
              <a:alpha val="49411"/>
            </a:srgbClr>
          </a:solidFill>
          <a:ln>
            <a:noFill/>
          </a:ln>
        </p:spPr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/>
                                        <p:tgtEl>
                                          <p:spTgt spid="9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3_Title Slide">
  <p:cSld name="3_Title Slide">
    <p:spTree>
      <p:nvGrpSpPr>
        <p:cNvPr id="1" name="Shape 9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0" name="Google Shape;100;p20"/>
          <p:cNvSpPr>
            <a:spLocks noGrp="1"/>
          </p:cNvSpPr>
          <p:nvPr>
            <p:ph type="pic" idx="2"/>
          </p:nvPr>
        </p:nvSpPr>
        <p:spPr>
          <a:xfrm>
            <a:off x="7088924" y="508820"/>
            <a:ext cx="3701847" cy="5184057"/>
          </a:xfrm>
          <a:prstGeom prst="rect">
            <a:avLst/>
          </a:prstGeom>
          <a:solidFill>
            <a:srgbClr val="D8D8D8">
              <a:alpha val="49411"/>
            </a:srgbClr>
          </a:solidFill>
          <a:ln w="127000" cap="flat" cmpd="sng">
            <a:solidFill>
              <a:schemeClr val="lt1"/>
            </a:solidFill>
            <a:prstDash val="solid"/>
            <a:miter lim="800000"/>
            <a:headEnd type="none" w="sm" len="sm"/>
            <a:tailEnd type="none" w="sm" len="sm"/>
          </a:ln>
        </p:spPr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/>
                                        <p:tgtEl>
                                          <p:spTgt spid="10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48_Title Slide">
  <p:cSld name="48_Title Slide">
    <p:spTree>
      <p:nvGrpSpPr>
        <p:cNvPr id="1" name="Shape 10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" name="Google Shape;102;p21"/>
          <p:cNvSpPr>
            <a:spLocks noGrp="1"/>
          </p:cNvSpPr>
          <p:nvPr>
            <p:ph type="pic" idx="2"/>
          </p:nvPr>
        </p:nvSpPr>
        <p:spPr>
          <a:xfrm>
            <a:off x="3452649" y="-3"/>
            <a:ext cx="8739351" cy="6858000"/>
          </a:xfrm>
          <a:prstGeom prst="rect">
            <a:avLst/>
          </a:prstGeom>
          <a:solidFill>
            <a:srgbClr val="D8D8D8">
              <a:alpha val="49411"/>
            </a:srgbClr>
          </a:solidFill>
          <a:ln>
            <a:noFill/>
          </a:ln>
        </p:spPr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/>
                                        <p:tgtEl>
                                          <p:spTgt spid="10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25_Title Slide">
  <p:cSld name="25_Title Slide">
    <p:spTree>
      <p:nvGrpSpPr>
        <p:cNvPr id="1" name="Shape 10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" name="Google Shape;104;p22"/>
          <p:cNvSpPr>
            <a:spLocks noGrp="1"/>
          </p:cNvSpPr>
          <p:nvPr>
            <p:ph type="pic" idx="2"/>
          </p:nvPr>
        </p:nvSpPr>
        <p:spPr>
          <a:xfrm>
            <a:off x="6096000" y="933450"/>
            <a:ext cx="4962146" cy="2495550"/>
          </a:xfrm>
          <a:prstGeom prst="rect">
            <a:avLst/>
          </a:prstGeom>
          <a:solidFill>
            <a:srgbClr val="D8D8D8">
              <a:alpha val="49411"/>
            </a:srgbClr>
          </a:solidFill>
          <a:ln>
            <a:noFill/>
          </a:ln>
        </p:spPr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fill="hold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/>
                                        <p:tgtEl>
                                          <p:spTgt spid="10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slideLayout" Target="../slideLayouts/slideLayout18.xml"/><Relationship Id="rId3" Type="http://schemas.openxmlformats.org/officeDocument/2006/relationships/slideLayout" Target="../slideLayouts/slideLayout3.xml"/><Relationship Id="rId21" Type="http://schemas.openxmlformats.org/officeDocument/2006/relationships/slideLayout" Target="../slideLayouts/slideLayout21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20" Type="http://schemas.openxmlformats.org/officeDocument/2006/relationships/slideLayout" Target="../slideLayouts/slideLayout20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24" Type="http://schemas.openxmlformats.org/officeDocument/2006/relationships/image" Target="../media/image2.png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23" Type="http://schemas.openxmlformats.org/officeDocument/2006/relationships/image" Target="../media/image1.png"/><Relationship Id="rId10" Type="http://schemas.openxmlformats.org/officeDocument/2006/relationships/slideLayout" Target="../slideLayouts/slideLayout10.xml"/><Relationship Id="rId19" Type="http://schemas.openxmlformats.org/officeDocument/2006/relationships/slideLayout" Target="../slideLayouts/slideLayout19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Relationship Id="rId22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23">
            <a:alphaModFix/>
          </a:blip>
          <a:stretch>
            <a:fillRect/>
          </a:stretch>
        </a:blipFill>
        <a:effectLst/>
      </p:bgPr>
    </p:bg>
    <p:spTree>
      <p:nvGrpSpPr>
        <p:cNvPr id="1" name="Shape 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Google Shape;10;p1"/>
          <p:cNvSpPr txBox="1"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marR="0" lvl="0" algn="l" rtl="1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400"/>
              <a:buFont typeface="Calibri"/>
              <a:buNone/>
              <a:defRPr sz="4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endParaRPr/>
          </a:p>
        </p:txBody>
      </p:sp>
      <p:sp>
        <p:nvSpPr>
          <p:cNvPr id="11" name="Google Shape;11;p1"/>
          <p:cNvSpPr txBox="1"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marR="0" lvl="0" indent="-406400" algn="r" rtl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Char char="•"/>
              <a:defRPr sz="2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914400" marR="0" lvl="1" indent="-3810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Arial"/>
              <a:buChar char="•"/>
              <a:defRPr sz="2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1371600" marR="0" lvl="2" indent="-3556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sz="2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1828800" marR="0" lvl="3" indent="-3429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2286000" marR="0" lvl="4" indent="-3429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2743200" marR="0" lvl="5" indent="-3429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3200400" marR="0" lvl="6" indent="-3429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3657600" marR="0" lvl="7" indent="-3429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4114800" marR="0" lvl="8" indent="-3429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12" name="Google Shape;12;p1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endParaRPr dirty="0"/>
          </a:p>
        </p:txBody>
      </p:sp>
      <p:sp>
        <p:nvSpPr>
          <p:cNvPr id="13" name="Google Shape;13;p1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R="0" lvl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endParaRPr dirty="0"/>
          </a:p>
        </p:txBody>
      </p:sp>
      <p:sp>
        <p:nvSpPr>
          <p:cNvPr id="14" name="Google Shape;14;p1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marR="0" lvl="0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0" marR="0" lvl="1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L="0" marR="0" lvl="2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L="0" marR="0" lvl="3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L="0" marR="0" lvl="4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L="0" marR="0" lvl="5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L="0" marR="0" lvl="6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L="0" marR="0" lvl="7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L="0" marR="0" lvl="8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 dirty="0"/>
          </a:p>
        </p:txBody>
      </p:sp>
      <p:pic>
        <p:nvPicPr>
          <p:cNvPr id="15" name="Google Shape;15;p1"/>
          <p:cNvPicPr preferRelativeResize="0"/>
          <p:nvPr/>
        </p:nvPicPr>
        <p:blipFill rotWithShape="1">
          <a:blip r:embed="rId24">
            <a:alphaModFix/>
          </a:blip>
          <a:srcRect t="27877" b="25427"/>
          <a:stretch/>
        </p:blipFill>
        <p:spPr>
          <a:xfrm>
            <a:off x="9237345" y="6913"/>
            <a:ext cx="2954655" cy="1379622"/>
          </a:xfrm>
          <a:prstGeom prst="rect">
            <a:avLst/>
          </a:prstGeom>
          <a:noFill/>
          <a:ln>
            <a:noFill/>
          </a:ln>
        </p:spPr>
      </p:pic>
    </p:spTree>
  </p:cSld>
  <p:clrMap bg1="lt1" tx1="dk1" bg2="dk2" tx2="lt2" accent1="accent1" accent2="accent2" accent3="accent3" accent4="accent4" accent5="accent5" accent6="accent6" hlink="hlink" folHlink="folHlink"/>
  <p:sldLayoutIdLst>
    <p:sldLayoutId id="2147483648" r:id="rId1"/>
    <p:sldLayoutId id="2147483649" r:id="rId2"/>
    <p:sldLayoutId id="2147483650" r:id="rId3"/>
    <p:sldLayoutId id="2147483651" r:id="rId4"/>
    <p:sldLayoutId id="2147483652" r:id="rId5"/>
    <p:sldLayoutId id="2147483653" r:id="rId6"/>
    <p:sldLayoutId id="2147483654" r:id="rId7"/>
    <p:sldLayoutId id="2147483655" r:id="rId8"/>
    <p:sldLayoutId id="2147483656" r:id="rId9"/>
    <p:sldLayoutId id="2147483657" r:id="rId10"/>
    <p:sldLayoutId id="2147483658" r:id="rId11"/>
    <p:sldLayoutId id="2147483659" r:id="rId12"/>
    <p:sldLayoutId id="2147483660" r:id="rId13"/>
    <p:sldLayoutId id="2147483661" r:id="rId14"/>
    <p:sldLayoutId id="2147483662" r:id="rId15"/>
    <p:sldLayoutId id="2147483663" r:id="rId16"/>
    <p:sldLayoutId id="2147483664" r:id="rId17"/>
    <p:sldLayoutId id="2147483665" r:id="rId18"/>
    <p:sldLayoutId id="2147483666" r:id="rId19"/>
    <p:sldLayoutId id="2147483667" r:id="rId20"/>
    <p:sldLayoutId id="2147483668" r:id="rId21"/>
  </p:sldLayoutIdLst>
  <p:hf sldNum="0" hdr="0" ftr="0" dt="0"/>
  <p:txStyles>
    <p:title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5.xml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1.xml"/><Relationship Id="rId4" Type="http://schemas.openxmlformats.org/officeDocument/2006/relationships/image" Target="../media/image6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6.xml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2.xml"/><Relationship Id="rId4" Type="http://schemas.openxmlformats.org/officeDocument/2006/relationships/image" Target="../media/image7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7.xml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3.xml"/><Relationship Id="rId4" Type="http://schemas.openxmlformats.org/officeDocument/2006/relationships/image" Target="../media/image8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audio" Target="../media/media1.mp3"/><Relationship Id="rId7" Type="http://schemas.openxmlformats.org/officeDocument/2006/relationships/image" Target="../media/image10.png"/><Relationship Id="rId2" Type="http://schemas.microsoft.com/office/2007/relationships/media" Target="../media/media1.mp3"/><Relationship Id="rId1" Type="http://schemas.openxmlformats.org/officeDocument/2006/relationships/tags" Target="../tags/tag4.xml"/><Relationship Id="rId6" Type="http://schemas.openxmlformats.org/officeDocument/2006/relationships/image" Target="../media/image9.png"/><Relationship Id="rId5" Type="http://schemas.openxmlformats.org/officeDocument/2006/relationships/notesSlide" Target="../notesSlides/notesSlide9.xml"/><Relationship Id="rId4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audio" Target="../media/media2.mp3"/><Relationship Id="rId7" Type="http://schemas.openxmlformats.org/officeDocument/2006/relationships/image" Target="../media/image10.png"/><Relationship Id="rId2" Type="http://schemas.microsoft.com/office/2007/relationships/media" Target="../media/media2.mp3"/><Relationship Id="rId1" Type="http://schemas.openxmlformats.org/officeDocument/2006/relationships/tags" Target="../tags/tag5.xml"/><Relationship Id="rId6" Type="http://schemas.openxmlformats.org/officeDocument/2006/relationships/image" Target="../media/image9.png"/><Relationship Id="rId5" Type="http://schemas.openxmlformats.org/officeDocument/2006/relationships/notesSlide" Target="../notesSlides/notesSlide10.xml"/><Relationship Id="rId4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audio" Target="../media/media3.mp3"/><Relationship Id="rId7" Type="http://schemas.openxmlformats.org/officeDocument/2006/relationships/image" Target="../media/image10.png"/><Relationship Id="rId2" Type="http://schemas.microsoft.com/office/2007/relationships/media" Target="../media/media3.mp3"/><Relationship Id="rId1" Type="http://schemas.openxmlformats.org/officeDocument/2006/relationships/tags" Target="../tags/tag6.xml"/><Relationship Id="rId6" Type="http://schemas.openxmlformats.org/officeDocument/2006/relationships/image" Target="../media/image11.png"/><Relationship Id="rId5" Type="http://schemas.openxmlformats.org/officeDocument/2006/relationships/notesSlide" Target="../notesSlides/notesSlide11.xml"/><Relationship Id="rId4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audio" Target="../media/media3.mp3"/><Relationship Id="rId7" Type="http://schemas.openxmlformats.org/officeDocument/2006/relationships/image" Target="../media/image10.png"/><Relationship Id="rId2" Type="http://schemas.microsoft.com/office/2007/relationships/media" Target="../media/media3.mp3"/><Relationship Id="rId1" Type="http://schemas.openxmlformats.org/officeDocument/2006/relationships/tags" Target="../tags/tag7.xml"/><Relationship Id="rId6" Type="http://schemas.openxmlformats.org/officeDocument/2006/relationships/image" Target="../media/image11.png"/><Relationship Id="rId5" Type="http://schemas.openxmlformats.org/officeDocument/2006/relationships/notesSlide" Target="../notesSlides/notesSlide12.xml"/><Relationship Id="rId4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audio" Target="../media/media4.mp3"/><Relationship Id="rId7" Type="http://schemas.openxmlformats.org/officeDocument/2006/relationships/image" Target="../media/image10.png"/><Relationship Id="rId2" Type="http://schemas.microsoft.com/office/2007/relationships/media" Target="../media/media4.mp3"/><Relationship Id="rId1" Type="http://schemas.openxmlformats.org/officeDocument/2006/relationships/tags" Target="../tags/tag8.xml"/><Relationship Id="rId6" Type="http://schemas.openxmlformats.org/officeDocument/2006/relationships/image" Target="../media/image12.png"/><Relationship Id="rId5" Type="http://schemas.openxmlformats.org/officeDocument/2006/relationships/notesSlide" Target="../notesSlides/notesSlide13.xml"/><Relationship Id="rId4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hyperlink" Target="https://drive.google.com/file/d/1u03gEfGjNponSqnl8DkFZeD7_nX_RiHd/view" TargetMode="External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8.xml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9.xml"/><Relationship Id="rId4" Type="http://schemas.openxmlformats.org/officeDocument/2006/relationships/image" Target="../media/image15.pn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9.xml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10.xml"/><Relationship Id="rId4" Type="http://schemas.openxmlformats.org/officeDocument/2006/relationships/image" Target="../media/image16.png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21.xml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11.xml"/><Relationship Id="rId4" Type="http://schemas.openxmlformats.org/officeDocument/2006/relationships/image" Target="../media/image16.png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audio" Target="../media/media5.mp3"/><Relationship Id="rId7" Type="http://schemas.openxmlformats.org/officeDocument/2006/relationships/image" Target="../media/image10.png"/><Relationship Id="rId2" Type="http://schemas.microsoft.com/office/2007/relationships/media" Target="../media/media5.mp3"/><Relationship Id="rId1" Type="http://schemas.openxmlformats.org/officeDocument/2006/relationships/tags" Target="../tags/tag12.xml"/><Relationship Id="rId6" Type="http://schemas.openxmlformats.org/officeDocument/2006/relationships/image" Target="../media/image16.png"/><Relationship Id="rId5" Type="http://schemas.openxmlformats.org/officeDocument/2006/relationships/notesSlide" Target="../notesSlides/notesSlide22.xml"/><Relationship Id="rId4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notesSlide" Target="../notesSlides/notesSlide23.xml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notesSlide" Target="../notesSlides/notesSlide24.xml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notesSlide" Target="../notesSlides/notesSlide25.xml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26.xml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13.xml"/><Relationship Id="rId4" Type="http://schemas.openxmlformats.org/officeDocument/2006/relationships/image" Target="../media/image20.png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27.xml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14.xml"/><Relationship Id="rId4" Type="http://schemas.openxmlformats.org/officeDocument/2006/relationships/image" Target="../media/image20.png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png"/><Relationship Id="rId2" Type="http://schemas.openxmlformats.org/officeDocument/2006/relationships/notesSlide" Target="../notesSlides/notesSlide28.xml"/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png"/><Relationship Id="rId2" Type="http://schemas.openxmlformats.org/officeDocument/2006/relationships/notesSlide" Target="../notesSlides/notesSlide29.xml"/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png"/><Relationship Id="rId2" Type="http://schemas.openxmlformats.org/officeDocument/2006/relationships/notesSlide" Target="../notesSlides/notesSlide30.xml"/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31.xml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15.xml"/><Relationship Id="rId4" Type="http://schemas.openxmlformats.org/officeDocument/2006/relationships/image" Target="../media/image24.png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32.xml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16.xml"/><Relationship Id="rId4" Type="http://schemas.openxmlformats.org/officeDocument/2006/relationships/image" Target="../media/image24.png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png"/><Relationship Id="rId2" Type="http://schemas.openxmlformats.org/officeDocument/2006/relationships/notesSlide" Target="../notesSlides/notesSlide33.xml"/><Relationship Id="rId1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png"/><Relationship Id="rId2" Type="http://schemas.openxmlformats.org/officeDocument/2006/relationships/notesSlide" Target="../notesSlides/notesSlide34.xml"/><Relationship Id="rId1" Type="http://schemas.openxmlformats.org/officeDocument/2006/relationships/slideLayout" Target="../slideLayouts/slideLayout2.xml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audio" Target="../media/media6.mp3"/><Relationship Id="rId7" Type="http://schemas.openxmlformats.org/officeDocument/2006/relationships/image" Target="../media/image10.png"/><Relationship Id="rId2" Type="http://schemas.microsoft.com/office/2007/relationships/media" Target="../media/media6.mp3"/><Relationship Id="rId1" Type="http://schemas.openxmlformats.org/officeDocument/2006/relationships/tags" Target="../tags/tag17.xml"/><Relationship Id="rId6" Type="http://schemas.openxmlformats.org/officeDocument/2006/relationships/image" Target="../media/image27.png"/><Relationship Id="rId5" Type="http://schemas.openxmlformats.org/officeDocument/2006/relationships/notesSlide" Target="../notesSlides/notesSlide35.xml"/><Relationship Id="rId4" Type="http://schemas.openxmlformats.org/officeDocument/2006/relationships/slideLayout" Target="../slideLayouts/slideLayout2.xml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audio" Target="../media/media6.mp3"/><Relationship Id="rId7" Type="http://schemas.openxmlformats.org/officeDocument/2006/relationships/image" Target="../media/image10.png"/><Relationship Id="rId2" Type="http://schemas.microsoft.com/office/2007/relationships/media" Target="../media/media6.mp3"/><Relationship Id="rId1" Type="http://schemas.openxmlformats.org/officeDocument/2006/relationships/tags" Target="../tags/tag18.xml"/><Relationship Id="rId6" Type="http://schemas.openxmlformats.org/officeDocument/2006/relationships/image" Target="../media/image27.png"/><Relationship Id="rId5" Type="http://schemas.openxmlformats.org/officeDocument/2006/relationships/notesSlide" Target="../notesSlides/notesSlide36.xml"/><Relationship Id="rId4" Type="http://schemas.openxmlformats.org/officeDocument/2006/relationships/slideLayout" Target="../slideLayouts/slideLayout2.xml"/></Relationships>
</file>

<file path=ppt/slides/_rels/slide37.xml.rels><?xml version="1.0" encoding="UTF-8" standalone="yes"?>
<Relationships xmlns="http://schemas.openxmlformats.org/package/2006/relationships"><Relationship Id="rId3" Type="http://schemas.openxmlformats.org/officeDocument/2006/relationships/hyperlink" Target="https://drive.google.com/file/d/1UFDQRPkYyzH2eZo4jm9dhkmvl_aNEeZG/view" TargetMode="External"/><Relationship Id="rId2" Type="http://schemas.openxmlformats.org/officeDocument/2006/relationships/notesSlide" Target="../notesSlides/notesSlide37.xml"/><Relationship Id="rId1" Type="http://schemas.openxmlformats.org/officeDocument/2006/relationships/slideLayout" Target="../slideLayouts/slideLayout2.xml"/></Relationships>
</file>

<file path=ppt/slides/_rels/slide38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7.mp3"/><Relationship Id="rId1" Type="http://schemas.microsoft.com/office/2007/relationships/media" Target="../media/media7.mp3"/><Relationship Id="rId6" Type="http://schemas.openxmlformats.org/officeDocument/2006/relationships/image" Target="../media/image10.png"/><Relationship Id="rId5" Type="http://schemas.openxmlformats.org/officeDocument/2006/relationships/image" Target="../media/image28.png"/><Relationship Id="rId4" Type="http://schemas.openxmlformats.org/officeDocument/2006/relationships/notesSlide" Target="../notesSlides/notesSlide38.xml"/></Relationships>
</file>

<file path=ppt/slides/_rels/slide3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png"/><Relationship Id="rId2" Type="http://schemas.openxmlformats.org/officeDocument/2006/relationships/notesSlide" Target="../notesSlides/notesSlide39.xml"/><Relationship Id="rId1" Type="http://schemas.openxmlformats.org/officeDocument/2006/relationships/slideLayout" Target="../slideLayouts/slideLayout2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0.xml"/><Relationship Id="rId1" Type="http://schemas.openxmlformats.org/officeDocument/2006/relationships/slideLayout" Target="../slideLayouts/slideLayout2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1.xml"/><Relationship Id="rId1" Type="http://schemas.openxmlformats.org/officeDocument/2006/relationships/slideLayout" Target="../slideLayouts/slideLayout2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2.xml"/><Relationship Id="rId1" Type="http://schemas.openxmlformats.org/officeDocument/2006/relationships/slideLayout" Target="../slideLayouts/slideLayout2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3.xml"/><Relationship Id="rId1" Type="http://schemas.openxmlformats.org/officeDocument/2006/relationships/slideLayout" Target="../slideLayouts/slideLayout2.xml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4.xml"/><Relationship Id="rId1" Type="http://schemas.openxmlformats.org/officeDocument/2006/relationships/slideLayout" Target="../slideLayouts/slideLayout2.xml"/></Relationships>
</file>

<file path=ppt/slides/_rels/slide4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5.xml"/><Relationship Id="rId1" Type="http://schemas.openxmlformats.org/officeDocument/2006/relationships/slideLayout" Target="../slideLayouts/slideLayout2.xml"/></Relationships>
</file>

<file path=ppt/slides/_rels/slide4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png"/><Relationship Id="rId2" Type="http://schemas.openxmlformats.org/officeDocument/2006/relationships/notesSlide" Target="../notesSlides/notesSlide46.xml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31.jp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0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0" name="Google Shape;110;p23"/>
          <p:cNvSpPr/>
          <p:nvPr/>
        </p:nvSpPr>
        <p:spPr>
          <a:xfrm rot="10800000" flipH="1">
            <a:off x="-1" y="-43544"/>
            <a:ext cx="12191999" cy="5816453"/>
          </a:xfrm>
          <a:prstGeom prst="round1Rect">
            <a:avLst>
              <a:gd name="adj" fmla="val 32222"/>
            </a:avLst>
          </a:prstGeom>
          <a:solidFill>
            <a:schemeClr val="lt1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 dirty="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pic>
        <p:nvPicPr>
          <p:cNvPr id="111" name="Google Shape;111;p23"/>
          <p:cNvPicPr preferRelativeResize="0">
            <a:picLocks noGrp="1"/>
          </p:cNvPicPr>
          <p:nvPr>
            <p:ph type="pic" idx="2"/>
          </p:nvPr>
        </p:nvPicPr>
        <p:blipFill rotWithShape="1">
          <a:blip r:embed="rId3">
            <a:alphaModFix/>
          </a:blip>
          <a:srcRect l="4175" r="4175"/>
          <a:stretch/>
        </p:blipFill>
        <p:spPr>
          <a:xfrm>
            <a:off x="0" y="-43542"/>
            <a:ext cx="8659664" cy="5300798"/>
          </a:xfrm>
          <a:prstGeom prst="rect">
            <a:avLst/>
          </a:prstGeom>
          <a:solidFill>
            <a:srgbClr val="D8D8D8">
              <a:alpha val="48235"/>
            </a:srgbClr>
          </a:solidFill>
          <a:ln>
            <a:noFill/>
          </a:ln>
        </p:spPr>
      </p:pic>
      <p:sp>
        <p:nvSpPr>
          <p:cNvPr id="112" name="Google Shape;112;p23"/>
          <p:cNvSpPr txBox="1"/>
          <p:nvPr/>
        </p:nvSpPr>
        <p:spPr>
          <a:xfrm>
            <a:off x="6307898" y="2785710"/>
            <a:ext cx="4326300" cy="1446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400"/>
              <a:buFont typeface="Arial"/>
              <a:buNone/>
            </a:pPr>
            <a:r>
              <a:rPr lang="en-US" sz="4400" b="1" i="0" u="none" strike="noStrike" cap="none" dirty="0">
                <a:solidFill>
                  <a:srgbClr val="00B0F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English Language 1</a:t>
            </a:r>
            <a:endParaRPr sz="1400" b="0" i="0" u="none" strike="noStrike" cap="none" dirty="0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13" name="Google Shape;113;p23"/>
          <p:cNvSpPr/>
          <p:nvPr/>
        </p:nvSpPr>
        <p:spPr>
          <a:xfrm>
            <a:off x="6384738" y="4232260"/>
            <a:ext cx="3516608" cy="529167"/>
          </a:xfrm>
          <a:prstGeom prst="roundRect">
            <a:avLst>
              <a:gd name="adj" fmla="val 16667"/>
            </a:avLst>
          </a:prstGeom>
          <a:solidFill>
            <a:schemeClr val="lt1"/>
          </a:solidFill>
          <a:ln w="12700" cap="flat" cmpd="sng">
            <a:solidFill>
              <a:srgbClr val="8E5A6D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Arial"/>
              <a:buNone/>
            </a:pPr>
            <a:r>
              <a:rPr lang="en-US" sz="2800" b="1" i="0" u="none" strike="noStrike" cap="none" dirty="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Lecture 10</a:t>
            </a:r>
            <a:endParaRPr sz="1400" b="0" i="0" u="none" strike="noStrike" cap="none" dirty="0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14" name="Google Shape;114;p23"/>
          <p:cNvSpPr txBox="1"/>
          <p:nvPr/>
        </p:nvSpPr>
        <p:spPr>
          <a:xfrm>
            <a:off x="6370225" y="4802550"/>
            <a:ext cx="2820000" cy="615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000"/>
              <a:buFont typeface="Arial"/>
              <a:buNone/>
            </a:pPr>
            <a:r>
              <a:rPr lang="en-US" sz="2000" b="0" i="0" u="none" strike="noStrike" cap="none" dirty="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ENG 101</a:t>
            </a:r>
            <a:endParaRPr sz="1400" b="0" i="0" u="none" strike="noStrike" cap="none" dirty="0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endParaRPr sz="1400" b="0" i="0" u="none" strike="noStrike" cap="none" dirty="0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15" name="Google Shape;115;p23"/>
          <p:cNvSpPr txBox="1"/>
          <p:nvPr/>
        </p:nvSpPr>
        <p:spPr>
          <a:xfrm>
            <a:off x="459185" y="6187539"/>
            <a:ext cx="4886463" cy="52322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Arial"/>
              <a:buNone/>
            </a:pPr>
            <a:r>
              <a:rPr lang="en-US" sz="2800" b="1" i="0" u="none" strike="noStrike" cap="none" dirty="0">
                <a:solidFill>
                  <a:srgbClr val="00B0F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Ahmed Soliman</a:t>
            </a:r>
            <a:endParaRPr sz="1400" b="0" i="0" u="none" strike="noStrike" cap="none" dirty="0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16" name="Google Shape;116;p23"/>
          <p:cNvSpPr txBox="1"/>
          <p:nvPr/>
        </p:nvSpPr>
        <p:spPr>
          <a:xfrm>
            <a:off x="459185" y="5830966"/>
            <a:ext cx="4886463" cy="46166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400"/>
              <a:buFont typeface="Arial"/>
              <a:buNone/>
            </a:pPr>
            <a:r>
              <a:rPr lang="en-US" sz="2400" b="0" i="0" u="none" strike="noStrike" cap="none" dirty="0">
                <a:solidFill>
                  <a:srgbClr val="00B0F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Prepared by</a:t>
            </a:r>
            <a:endParaRPr sz="1400" b="0" i="0" u="none" strike="noStrike" cap="none" dirty="0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pic>
        <p:nvPicPr>
          <p:cNvPr id="118" name="Google Shape;118;p23"/>
          <p:cNvPicPr preferRelativeResize="0"/>
          <p:nvPr/>
        </p:nvPicPr>
        <p:blipFill rotWithShape="1">
          <a:blip r:embed="rId4">
            <a:alphaModFix/>
          </a:blip>
          <a:srcRect t="27877" b="25427"/>
          <a:stretch/>
        </p:blipFill>
        <p:spPr>
          <a:xfrm>
            <a:off x="9095397" y="0"/>
            <a:ext cx="2954655" cy="1379622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2701"/>
    </mc:Choice>
    <mc:Fallback xmlns="">
      <p:transition spd="slow" advTm="12701"/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2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3" name="Google Shape;123;p24"/>
          <p:cNvSpPr/>
          <p:nvPr/>
        </p:nvSpPr>
        <p:spPr>
          <a:xfrm>
            <a:off x="617275" y="1231800"/>
            <a:ext cx="10812600" cy="5226000"/>
          </a:xfrm>
          <a:prstGeom prst="roundRect">
            <a:avLst>
              <a:gd name="adj" fmla="val 6140"/>
            </a:avLst>
          </a:prstGeom>
          <a:solidFill>
            <a:schemeClr val="lt1"/>
          </a:solidFill>
          <a:ln w="38100" cap="flat" cmpd="sng">
            <a:solidFill>
              <a:srgbClr val="00B0F0"/>
            </a:solidFill>
            <a:prstDash val="solid"/>
            <a:miter lim="800000"/>
            <a:headEnd type="none" w="sm" len="sm"/>
            <a:tailEnd type="none" w="sm" len="sm"/>
          </a:ln>
          <a:effectLst>
            <a:outerShdw blurRad="571500" sx="86000" sy="86000" algn="ctr" rotWithShape="0">
              <a:srgbClr val="000000">
                <a:alpha val="23529"/>
              </a:srgbClr>
            </a:outerShdw>
          </a:effectLst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 dirty="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24" name="Google Shape;124;p24"/>
          <p:cNvSpPr txBox="1"/>
          <p:nvPr/>
        </p:nvSpPr>
        <p:spPr>
          <a:xfrm>
            <a:off x="2513150" y="1019075"/>
            <a:ext cx="4487700" cy="569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15000"/>
              </a:lnSpc>
              <a:spcBef>
                <a:spcPts val="0"/>
              </a:spcBef>
              <a:spcAft>
                <a:spcPts val="1000"/>
              </a:spcAft>
              <a:buClr>
                <a:schemeClr val="dk1"/>
              </a:buClr>
              <a:buSzPts val="1100"/>
              <a:buFont typeface="Arial"/>
              <a:buNone/>
            </a:pPr>
            <a:endParaRPr sz="3100" b="0" i="0" u="none" strike="noStrike" cap="none" dirty="0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27" name="Google Shape;127;p24"/>
          <p:cNvSpPr txBox="1"/>
          <p:nvPr/>
        </p:nvSpPr>
        <p:spPr>
          <a:xfrm>
            <a:off x="1214179" y="1231789"/>
            <a:ext cx="966300" cy="338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Arial"/>
              <a:buNone/>
            </a:pPr>
            <a:endParaRPr sz="1600" b="1" i="0" u="none" strike="noStrike" cap="none" dirty="0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128" name="Google Shape;128;p24"/>
          <p:cNvSpPr txBox="1"/>
          <p:nvPr/>
        </p:nvSpPr>
        <p:spPr>
          <a:xfrm>
            <a:off x="889000" y="2391850"/>
            <a:ext cx="9862800" cy="17085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endParaRPr sz="2550" b="0" i="0" u="none" strike="noStrike" cap="none" dirty="0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457200" marR="0" lvl="0" indent="0" algn="l" rtl="0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rgbClr val="000000"/>
              </a:buClr>
              <a:buSzPts val="2350"/>
              <a:buFont typeface="Arial"/>
              <a:buNone/>
            </a:pPr>
            <a:endParaRPr sz="2350" b="0" i="0" u="none" strike="noStrike" cap="none" dirty="0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 dirty="0">
              <a:solidFill>
                <a:srgbClr val="2D3956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 dirty="0">
              <a:solidFill>
                <a:srgbClr val="2D3956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pic>
        <p:nvPicPr>
          <p:cNvPr id="130" name="Google Shape;130;p24"/>
          <p:cNvPicPr preferRelativeResize="0"/>
          <p:nvPr/>
        </p:nvPicPr>
        <p:blipFill rotWithShape="1">
          <a:blip r:embed="rId3">
            <a:alphaModFix/>
          </a:blip>
          <a:srcRect l="26308" t="17961" r="27200" b="20122"/>
          <a:stretch/>
        </p:blipFill>
        <p:spPr>
          <a:xfrm>
            <a:off x="617275" y="1231800"/>
            <a:ext cx="10812600" cy="5226001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205755"/>
    </mc:Choice>
    <mc:Fallback xmlns="">
      <p:transition spd="slow" advTm="205755"/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3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5" name="Google Shape;135;p25"/>
          <p:cNvSpPr/>
          <p:nvPr/>
        </p:nvSpPr>
        <p:spPr>
          <a:xfrm>
            <a:off x="617275" y="1231800"/>
            <a:ext cx="10812600" cy="5226000"/>
          </a:xfrm>
          <a:prstGeom prst="roundRect">
            <a:avLst>
              <a:gd name="adj" fmla="val 6140"/>
            </a:avLst>
          </a:prstGeom>
          <a:solidFill>
            <a:schemeClr val="lt1"/>
          </a:solidFill>
          <a:ln w="38100" cap="flat" cmpd="sng">
            <a:solidFill>
              <a:srgbClr val="00B0F0"/>
            </a:solidFill>
            <a:prstDash val="solid"/>
            <a:miter lim="800000"/>
            <a:headEnd type="none" w="sm" len="sm"/>
            <a:tailEnd type="none" w="sm" len="sm"/>
          </a:ln>
          <a:effectLst>
            <a:outerShdw blurRad="571500" sx="86000" sy="86000" algn="ctr" rotWithShape="0">
              <a:srgbClr val="000000">
                <a:alpha val="23529"/>
              </a:srgbClr>
            </a:outerShdw>
          </a:effectLst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 dirty="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36" name="Google Shape;136;p25"/>
          <p:cNvSpPr txBox="1"/>
          <p:nvPr/>
        </p:nvSpPr>
        <p:spPr>
          <a:xfrm>
            <a:off x="2513150" y="1019075"/>
            <a:ext cx="4487700" cy="569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15000"/>
              </a:lnSpc>
              <a:spcBef>
                <a:spcPts val="0"/>
              </a:spcBef>
              <a:spcAft>
                <a:spcPts val="1000"/>
              </a:spcAft>
              <a:buClr>
                <a:schemeClr val="dk1"/>
              </a:buClr>
              <a:buSzPts val="1100"/>
              <a:buFont typeface="Arial"/>
              <a:buNone/>
            </a:pPr>
            <a:endParaRPr sz="3100" b="0" i="0" u="none" strike="noStrike" cap="none" dirty="0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38" name="Google Shape;138;p25"/>
          <p:cNvSpPr txBox="1"/>
          <p:nvPr/>
        </p:nvSpPr>
        <p:spPr>
          <a:xfrm>
            <a:off x="1153149" y="975974"/>
            <a:ext cx="1034700" cy="523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Arial"/>
              <a:buNone/>
            </a:pPr>
            <a:endParaRPr sz="2800" b="0" i="0" u="none" strike="noStrike" cap="none" dirty="0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139" name="Google Shape;139;p25"/>
          <p:cNvSpPr txBox="1"/>
          <p:nvPr/>
        </p:nvSpPr>
        <p:spPr>
          <a:xfrm>
            <a:off x="1214179" y="1231789"/>
            <a:ext cx="966300" cy="338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Arial"/>
              <a:buNone/>
            </a:pPr>
            <a:endParaRPr sz="1600" b="1" i="0" u="none" strike="noStrike" cap="none" dirty="0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140" name="Google Shape;140;p25"/>
          <p:cNvSpPr txBox="1"/>
          <p:nvPr/>
        </p:nvSpPr>
        <p:spPr>
          <a:xfrm>
            <a:off x="889000" y="2391850"/>
            <a:ext cx="9862800" cy="17085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endParaRPr sz="2550" b="0" i="0" u="none" strike="noStrike" cap="none" dirty="0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457200" marR="0" lvl="0" indent="0" algn="l" rtl="0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rgbClr val="000000"/>
              </a:buClr>
              <a:buSzPts val="2350"/>
              <a:buFont typeface="Arial"/>
              <a:buNone/>
            </a:pPr>
            <a:endParaRPr sz="2350" b="0" i="0" u="none" strike="noStrike" cap="none" dirty="0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 dirty="0">
              <a:solidFill>
                <a:srgbClr val="2D3956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 dirty="0">
              <a:solidFill>
                <a:srgbClr val="2D3956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pic>
        <p:nvPicPr>
          <p:cNvPr id="142" name="Google Shape;142;p25"/>
          <p:cNvPicPr preferRelativeResize="0"/>
          <p:nvPr/>
        </p:nvPicPr>
        <p:blipFill rotWithShape="1">
          <a:blip r:embed="rId3">
            <a:alphaModFix/>
          </a:blip>
          <a:srcRect l="27689" t="36203" r="28344" b="15631"/>
          <a:stretch/>
        </p:blipFill>
        <p:spPr>
          <a:xfrm>
            <a:off x="617275" y="1231800"/>
            <a:ext cx="10812600" cy="5168975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50506"/>
    </mc:Choice>
    <mc:Fallback xmlns="">
      <p:transition spd="slow" advTm="150506"/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4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7" name="Google Shape;147;p26"/>
          <p:cNvSpPr/>
          <p:nvPr/>
        </p:nvSpPr>
        <p:spPr>
          <a:xfrm>
            <a:off x="617275" y="1231800"/>
            <a:ext cx="10812600" cy="5226000"/>
          </a:xfrm>
          <a:prstGeom prst="roundRect">
            <a:avLst>
              <a:gd name="adj" fmla="val 6140"/>
            </a:avLst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000"/>
              <a:buFont typeface="Arial"/>
              <a:buNone/>
            </a:pPr>
            <a:endParaRPr sz="2000" b="1" i="0" u="none" strike="noStrike" cap="none" dirty="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48" name="Google Shape;148;p26"/>
          <p:cNvSpPr txBox="1"/>
          <p:nvPr/>
        </p:nvSpPr>
        <p:spPr>
          <a:xfrm>
            <a:off x="2513150" y="1019075"/>
            <a:ext cx="4487700" cy="569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15000"/>
              </a:lnSpc>
              <a:spcBef>
                <a:spcPts val="0"/>
              </a:spcBef>
              <a:spcAft>
                <a:spcPts val="1000"/>
              </a:spcAft>
              <a:buClr>
                <a:schemeClr val="dk1"/>
              </a:buClr>
              <a:buSzPts val="1100"/>
              <a:buFont typeface="Arial"/>
              <a:buNone/>
            </a:pPr>
            <a:endParaRPr sz="3100" b="0" i="0" u="none" strike="noStrike" cap="none" dirty="0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50" name="Google Shape;150;p26"/>
          <p:cNvSpPr txBox="1"/>
          <p:nvPr/>
        </p:nvSpPr>
        <p:spPr>
          <a:xfrm>
            <a:off x="1153149" y="975974"/>
            <a:ext cx="1034700" cy="523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Arial"/>
              <a:buNone/>
            </a:pPr>
            <a:endParaRPr sz="2800" b="0" i="0" u="none" strike="noStrike" cap="none" dirty="0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151" name="Google Shape;151;p26"/>
          <p:cNvSpPr txBox="1"/>
          <p:nvPr/>
        </p:nvSpPr>
        <p:spPr>
          <a:xfrm>
            <a:off x="1214179" y="1231789"/>
            <a:ext cx="966300" cy="338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Arial"/>
              <a:buNone/>
            </a:pPr>
            <a:endParaRPr sz="1600" b="1" i="0" u="none" strike="noStrike" cap="none" dirty="0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152" name="Google Shape;152;p26"/>
          <p:cNvSpPr txBox="1"/>
          <p:nvPr/>
        </p:nvSpPr>
        <p:spPr>
          <a:xfrm>
            <a:off x="889000" y="2391850"/>
            <a:ext cx="9862800" cy="17085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endParaRPr sz="2550" b="0" i="0" u="none" strike="noStrike" cap="none" dirty="0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457200" marR="0" lvl="0" indent="0" algn="l" rtl="0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rgbClr val="000000"/>
              </a:buClr>
              <a:buSzPts val="2350"/>
              <a:buFont typeface="Arial"/>
              <a:buNone/>
            </a:pPr>
            <a:endParaRPr sz="2350" b="0" i="0" u="none" strike="noStrike" cap="none" dirty="0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 dirty="0">
              <a:solidFill>
                <a:srgbClr val="2D3956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 dirty="0">
              <a:solidFill>
                <a:srgbClr val="2D3956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pic>
        <p:nvPicPr>
          <p:cNvPr id="154" name="Google Shape;154;p26"/>
          <p:cNvPicPr preferRelativeResize="0"/>
          <p:nvPr/>
        </p:nvPicPr>
        <p:blipFill rotWithShape="1">
          <a:blip r:embed="rId3">
            <a:alphaModFix/>
          </a:blip>
          <a:srcRect l="29183" t="18855" r="31165" b="73371"/>
          <a:stretch/>
        </p:blipFill>
        <p:spPr>
          <a:xfrm>
            <a:off x="617275" y="1437805"/>
            <a:ext cx="10812600" cy="2505276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50333"/>
    </mc:Choice>
    <mc:Fallback xmlns="">
      <p:transition spd="slow" advTm="50333"/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5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9" name="Google Shape;159;p27"/>
          <p:cNvSpPr/>
          <p:nvPr/>
        </p:nvSpPr>
        <p:spPr>
          <a:xfrm>
            <a:off x="617275" y="1231800"/>
            <a:ext cx="10812600" cy="5226000"/>
          </a:xfrm>
          <a:prstGeom prst="roundRect">
            <a:avLst>
              <a:gd name="adj" fmla="val 6140"/>
            </a:avLst>
          </a:prstGeom>
          <a:solidFill>
            <a:schemeClr val="lt1"/>
          </a:solidFill>
          <a:ln w="38100" cap="flat" cmpd="sng">
            <a:solidFill>
              <a:srgbClr val="00B0F0"/>
            </a:solidFill>
            <a:prstDash val="solid"/>
            <a:miter lim="800000"/>
            <a:headEnd type="none" w="sm" len="sm"/>
            <a:tailEnd type="none" w="sm" len="sm"/>
          </a:ln>
          <a:effectLst>
            <a:outerShdw blurRad="571500" sx="86000" sy="86000" algn="ctr" rotWithShape="0">
              <a:srgbClr val="000000">
                <a:alpha val="23529"/>
              </a:srgbClr>
            </a:outerShdw>
          </a:effectLst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2200" b="0" i="0" u="none" strike="noStrike" cap="none" dirty="0">
              <a:solidFill>
                <a:srgbClr val="0000FF"/>
              </a:solidFill>
              <a:latin typeface="Comic Sans MS"/>
              <a:ea typeface="Comic Sans MS"/>
              <a:cs typeface="Comic Sans MS"/>
              <a:sym typeface="Comic Sans MS"/>
            </a:endParaRPr>
          </a:p>
        </p:txBody>
      </p:sp>
      <p:sp>
        <p:nvSpPr>
          <p:cNvPr id="160" name="Google Shape;160;p27"/>
          <p:cNvSpPr txBox="1"/>
          <p:nvPr/>
        </p:nvSpPr>
        <p:spPr>
          <a:xfrm>
            <a:off x="2513150" y="1019075"/>
            <a:ext cx="4487700" cy="569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15000"/>
              </a:lnSpc>
              <a:spcBef>
                <a:spcPts val="0"/>
              </a:spcBef>
              <a:spcAft>
                <a:spcPts val="1000"/>
              </a:spcAft>
              <a:buClr>
                <a:schemeClr val="dk1"/>
              </a:buClr>
              <a:buSzPts val="1100"/>
              <a:buFont typeface="Arial"/>
              <a:buNone/>
            </a:pPr>
            <a:endParaRPr sz="3100" b="0" i="0" u="none" strike="noStrike" cap="none" dirty="0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62" name="Google Shape;162;p27"/>
          <p:cNvSpPr txBox="1"/>
          <p:nvPr/>
        </p:nvSpPr>
        <p:spPr>
          <a:xfrm>
            <a:off x="1153149" y="975974"/>
            <a:ext cx="1034700" cy="523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Arial"/>
              <a:buNone/>
            </a:pPr>
            <a:endParaRPr sz="2800" b="0" i="0" u="none" strike="noStrike" cap="none" dirty="0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163" name="Google Shape;163;p27"/>
          <p:cNvSpPr txBox="1"/>
          <p:nvPr/>
        </p:nvSpPr>
        <p:spPr>
          <a:xfrm>
            <a:off x="1214179" y="1231789"/>
            <a:ext cx="966300" cy="338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Arial"/>
              <a:buNone/>
            </a:pPr>
            <a:endParaRPr sz="1600" b="1" i="0" u="none" strike="noStrike" cap="none" dirty="0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164" name="Google Shape;164;p27"/>
          <p:cNvSpPr txBox="1"/>
          <p:nvPr/>
        </p:nvSpPr>
        <p:spPr>
          <a:xfrm>
            <a:off x="889000" y="2391850"/>
            <a:ext cx="9862800" cy="17085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endParaRPr sz="2550" b="0" i="0" u="none" strike="noStrike" cap="none" dirty="0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457200" marR="0" lvl="0" indent="0" algn="l" rtl="0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rgbClr val="000000"/>
              </a:buClr>
              <a:buSzPts val="2350"/>
              <a:buFont typeface="Arial"/>
              <a:buNone/>
            </a:pPr>
            <a:endParaRPr sz="2350" b="0" i="0" u="none" strike="noStrike" cap="none" dirty="0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 dirty="0">
              <a:solidFill>
                <a:srgbClr val="2D3956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 dirty="0">
              <a:solidFill>
                <a:srgbClr val="2D3956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pic>
        <p:nvPicPr>
          <p:cNvPr id="166" name="Google Shape;166;p27"/>
          <p:cNvPicPr preferRelativeResize="0"/>
          <p:nvPr/>
        </p:nvPicPr>
        <p:blipFill rotWithShape="1">
          <a:blip r:embed="rId4">
            <a:alphaModFix/>
          </a:blip>
          <a:srcRect l="39147" t="26393" r="28496" b="32979"/>
          <a:stretch/>
        </p:blipFill>
        <p:spPr>
          <a:xfrm>
            <a:off x="617275" y="1231800"/>
            <a:ext cx="10750200" cy="5226001"/>
          </a:xfrm>
          <a:prstGeom prst="rect">
            <a:avLst/>
          </a:prstGeom>
          <a:noFill/>
          <a:ln>
            <a:noFill/>
          </a:ln>
        </p:spPr>
      </p:pic>
      <p:sp>
        <p:nvSpPr>
          <p:cNvPr id="167" name="Google Shape;167;p27"/>
          <p:cNvSpPr txBox="1"/>
          <p:nvPr/>
        </p:nvSpPr>
        <p:spPr>
          <a:xfrm>
            <a:off x="2346900" y="4162400"/>
            <a:ext cx="966300" cy="507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100"/>
              <a:buFont typeface="Arial"/>
              <a:buNone/>
            </a:pPr>
            <a:r>
              <a:rPr lang="en-US" sz="2100" b="0" i="0" u="none" strike="noStrike" cap="none" dirty="0">
                <a:solidFill>
                  <a:srgbClr val="0000FF"/>
                </a:solidFill>
                <a:latin typeface="Comic Sans MS"/>
                <a:ea typeface="Comic Sans MS"/>
                <a:cs typeface="Comic Sans MS"/>
                <a:sym typeface="Comic Sans MS"/>
              </a:rPr>
              <a:t>print</a:t>
            </a:r>
            <a:endParaRPr sz="2100" b="0" i="0" u="none" strike="noStrike" cap="none" dirty="0">
              <a:solidFill>
                <a:srgbClr val="0000FF"/>
              </a:solidFill>
              <a:latin typeface="Comic Sans MS"/>
              <a:ea typeface="Comic Sans MS"/>
              <a:cs typeface="Comic Sans MS"/>
              <a:sym typeface="Comic Sans MS"/>
            </a:endParaRPr>
          </a:p>
        </p:txBody>
      </p:sp>
      <p:sp>
        <p:nvSpPr>
          <p:cNvPr id="168" name="Google Shape;168;p27"/>
          <p:cNvSpPr txBox="1"/>
          <p:nvPr/>
        </p:nvSpPr>
        <p:spPr>
          <a:xfrm>
            <a:off x="2085450" y="4903725"/>
            <a:ext cx="1489200" cy="446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700"/>
              <a:buFont typeface="Arial"/>
              <a:buNone/>
            </a:pPr>
            <a:r>
              <a:rPr lang="en-US" sz="1700" b="0" i="0" u="none" strike="noStrike" cap="none" dirty="0">
                <a:solidFill>
                  <a:srgbClr val="0000FF"/>
                </a:solidFill>
                <a:latin typeface="Comic Sans MS"/>
                <a:ea typeface="Comic Sans MS"/>
                <a:cs typeface="Comic Sans MS"/>
                <a:sym typeface="Comic Sans MS"/>
              </a:rPr>
              <a:t>face to face</a:t>
            </a:r>
            <a:endParaRPr sz="1700" b="0" i="0" u="none" strike="noStrike" cap="none" dirty="0">
              <a:solidFill>
                <a:srgbClr val="0000FF"/>
              </a:solidFill>
              <a:latin typeface="Comic Sans MS"/>
              <a:ea typeface="Comic Sans MS"/>
              <a:cs typeface="Comic Sans MS"/>
              <a:sym typeface="Comic Sans MS"/>
            </a:endParaRPr>
          </a:p>
        </p:txBody>
      </p:sp>
      <p:sp>
        <p:nvSpPr>
          <p:cNvPr id="169" name="Google Shape;169;p27"/>
          <p:cNvSpPr txBox="1"/>
          <p:nvPr/>
        </p:nvSpPr>
        <p:spPr>
          <a:xfrm>
            <a:off x="2023950" y="5609550"/>
            <a:ext cx="1612200" cy="492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000"/>
              <a:buFont typeface="Arial"/>
              <a:buNone/>
            </a:pPr>
            <a:r>
              <a:rPr lang="en-US" sz="2000" b="0" i="0" u="none" strike="noStrike" cap="none" dirty="0">
                <a:solidFill>
                  <a:srgbClr val="0000FF"/>
                </a:solidFill>
                <a:latin typeface="Comic Sans MS"/>
                <a:ea typeface="Comic Sans MS"/>
                <a:cs typeface="Comic Sans MS"/>
                <a:sym typeface="Comic Sans MS"/>
              </a:rPr>
              <a:t> workplace</a:t>
            </a:r>
            <a:endParaRPr sz="1200" b="0" i="0" u="none" strike="noStrike" cap="none" dirty="0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</p:spTree>
    <p:custDataLst>
      <p:tags r:id="rId1"/>
    </p:custData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87006"/>
    </mc:Choice>
    <mc:Fallback xmlns="">
      <p:transition spd="slow" advTm="187006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7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" name="Google Shape;174;p28"/>
          <p:cNvSpPr/>
          <p:nvPr/>
        </p:nvSpPr>
        <p:spPr>
          <a:xfrm>
            <a:off x="617275" y="1231800"/>
            <a:ext cx="10812600" cy="5226000"/>
          </a:xfrm>
          <a:prstGeom prst="roundRect">
            <a:avLst>
              <a:gd name="adj" fmla="val 6140"/>
            </a:avLst>
          </a:prstGeom>
          <a:solidFill>
            <a:schemeClr val="lt1"/>
          </a:solidFill>
          <a:ln w="38100" cap="flat" cmpd="sng">
            <a:solidFill>
              <a:srgbClr val="00B0F0"/>
            </a:solidFill>
            <a:prstDash val="solid"/>
            <a:miter lim="800000"/>
            <a:headEnd type="none" w="sm" len="sm"/>
            <a:tailEnd type="none" w="sm" len="sm"/>
          </a:ln>
          <a:effectLst>
            <a:outerShdw blurRad="571500" sx="86000" sy="86000" algn="ctr" rotWithShape="0">
              <a:srgbClr val="000000">
                <a:alpha val="23529"/>
              </a:srgbClr>
            </a:outerShdw>
          </a:effectLst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2000" b="0" i="0" u="none" strike="noStrike" cap="none" dirty="0">
              <a:solidFill>
                <a:srgbClr val="0000FF"/>
              </a:solidFill>
              <a:latin typeface="Comic Sans MS"/>
              <a:ea typeface="Comic Sans MS"/>
              <a:cs typeface="Comic Sans MS"/>
              <a:sym typeface="Comic Sans MS"/>
            </a:endParaRPr>
          </a:p>
        </p:txBody>
      </p:sp>
      <p:sp>
        <p:nvSpPr>
          <p:cNvPr id="175" name="Google Shape;175;p28"/>
          <p:cNvSpPr txBox="1"/>
          <p:nvPr/>
        </p:nvSpPr>
        <p:spPr>
          <a:xfrm>
            <a:off x="2513150" y="1019075"/>
            <a:ext cx="4487700" cy="400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15000"/>
              </a:lnSpc>
              <a:spcBef>
                <a:spcPts val="0"/>
              </a:spcBef>
              <a:spcAft>
                <a:spcPts val="1000"/>
              </a:spcAft>
              <a:buClr>
                <a:schemeClr val="dk1"/>
              </a:buClr>
              <a:buSzPts val="1100"/>
              <a:buFont typeface="Arial"/>
              <a:buNone/>
            </a:pPr>
            <a:endParaRPr sz="2000" b="0" i="0" u="none" strike="noStrike" cap="none" dirty="0">
              <a:solidFill>
                <a:srgbClr val="0000FF"/>
              </a:solidFill>
              <a:latin typeface="Comic Sans MS"/>
              <a:ea typeface="Comic Sans MS"/>
              <a:cs typeface="Comic Sans MS"/>
              <a:sym typeface="Comic Sans MS"/>
            </a:endParaRPr>
          </a:p>
        </p:txBody>
      </p:sp>
      <p:sp>
        <p:nvSpPr>
          <p:cNvPr id="177" name="Google Shape;177;p28"/>
          <p:cNvSpPr txBox="1"/>
          <p:nvPr/>
        </p:nvSpPr>
        <p:spPr>
          <a:xfrm>
            <a:off x="1153149" y="975974"/>
            <a:ext cx="1034700" cy="400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Arial"/>
              <a:buNone/>
            </a:pPr>
            <a:endParaRPr sz="2000" b="0" i="0" u="none" strike="noStrike" cap="none" dirty="0">
              <a:solidFill>
                <a:srgbClr val="0000FF"/>
              </a:solidFill>
              <a:latin typeface="Comic Sans MS"/>
              <a:ea typeface="Comic Sans MS"/>
              <a:cs typeface="Comic Sans MS"/>
              <a:sym typeface="Comic Sans MS"/>
            </a:endParaRPr>
          </a:p>
        </p:txBody>
      </p:sp>
      <p:sp>
        <p:nvSpPr>
          <p:cNvPr id="178" name="Google Shape;178;p28"/>
          <p:cNvSpPr txBox="1"/>
          <p:nvPr/>
        </p:nvSpPr>
        <p:spPr>
          <a:xfrm>
            <a:off x="1214179" y="1231789"/>
            <a:ext cx="966300" cy="400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Arial"/>
              <a:buNone/>
            </a:pPr>
            <a:endParaRPr sz="2000" b="0" i="0" u="none" strike="noStrike" cap="none" dirty="0">
              <a:solidFill>
                <a:srgbClr val="0000FF"/>
              </a:solidFill>
              <a:latin typeface="Comic Sans MS"/>
              <a:ea typeface="Comic Sans MS"/>
              <a:cs typeface="Comic Sans MS"/>
              <a:sym typeface="Comic Sans MS"/>
            </a:endParaRPr>
          </a:p>
        </p:txBody>
      </p:sp>
      <p:sp>
        <p:nvSpPr>
          <p:cNvPr id="179" name="Google Shape;179;p28"/>
          <p:cNvSpPr txBox="1"/>
          <p:nvPr/>
        </p:nvSpPr>
        <p:spPr>
          <a:xfrm>
            <a:off x="889000" y="2391850"/>
            <a:ext cx="9862800" cy="1631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endParaRPr sz="2000" b="0" i="0" u="none" strike="noStrike" cap="none" dirty="0">
              <a:solidFill>
                <a:srgbClr val="0000FF"/>
              </a:solidFill>
              <a:latin typeface="Comic Sans MS"/>
              <a:ea typeface="Comic Sans MS"/>
              <a:cs typeface="Comic Sans MS"/>
              <a:sym typeface="Comic Sans MS"/>
            </a:endParaRPr>
          </a:p>
          <a:p>
            <a:pPr marL="457200" marR="0" lvl="0" indent="0" algn="l" rtl="0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rgbClr val="000000"/>
              </a:buClr>
              <a:buSzPts val="2350"/>
              <a:buFont typeface="Arial"/>
              <a:buNone/>
            </a:pPr>
            <a:endParaRPr sz="2000" b="0" i="0" u="none" strike="noStrike" cap="none" dirty="0">
              <a:solidFill>
                <a:srgbClr val="0000FF"/>
              </a:solidFill>
              <a:latin typeface="Comic Sans MS"/>
              <a:ea typeface="Comic Sans MS"/>
              <a:cs typeface="Comic Sans MS"/>
              <a:sym typeface="Comic Sans MS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2000" b="0" i="0" u="none" strike="noStrike" cap="none" dirty="0">
              <a:solidFill>
                <a:srgbClr val="0000FF"/>
              </a:solidFill>
              <a:latin typeface="Comic Sans MS"/>
              <a:ea typeface="Comic Sans MS"/>
              <a:cs typeface="Comic Sans MS"/>
              <a:sym typeface="Comic Sans MS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2000" b="0" i="0" u="none" strike="noStrike" cap="none" dirty="0">
              <a:solidFill>
                <a:srgbClr val="0000FF"/>
              </a:solidFill>
              <a:latin typeface="Comic Sans MS"/>
              <a:ea typeface="Comic Sans MS"/>
              <a:cs typeface="Comic Sans MS"/>
              <a:sym typeface="Comic Sans MS"/>
            </a:endParaRPr>
          </a:p>
        </p:txBody>
      </p:sp>
      <p:pic>
        <p:nvPicPr>
          <p:cNvPr id="181" name="Google Shape;181;p28"/>
          <p:cNvPicPr preferRelativeResize="0"/>
          <p:nvPr/>
        </p:nvPicPr>
        <p:blipFill rotWithShape="1">
          <a:blip r:embed="rId4">
            <a:alphaModFix/>
          </a:blip>
          <a:srcRect l="39853" t="61304" r="27200" b="8438"/>
          <a:stretch/>
        </p:blipFill>
        <p:spPr>
          <a:xfrm>
            <a:off x="617275" y="1231800"/>
            <a:ext cx="10812600" cy="5168975"/>
          </a:xfrm>
          <a:prstGeom prst="rect">
            <a:avLst/>
          </a:prstGeom>
          <a:noFill/>
          <a:ln>
            <a:noFill/>
          </a:ln>
        </p:spPr>
      </p:pic>
      <p:sp>
        <p:nvSpPr>
          <p:cNvPr id="182" name="Google Shape;182;p28"/>
          <p:cNvSpPr txBox="1"/>
          <p:nvPr/>
        </p:nvSpPr>
        <p:spPr>
          <a:xfrm>
            <a:off x="1859725" y="1272150"/>
            <a:ext cx="1780200" cy="492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000"/>
              <a:buFont typeface="Arial"/>
              <a:buNone/>
            </a:pPr>
            <a:r>
              <a:rPr lang="en-US" sz="2000" b="0" i="0" u="none" strike="noStrike" cap="none" dirty="0">
                <a:solidFill>
                  <a:srgbClr val="0000FF"/>
                </a:solidFill>
                <a:latin typeface="Comic Sans MS"/>
                <a:ea typeface="Comic Sans MS"/>
                <a:cs typeface="Comic Sans MS"/>
                <a:sym typeface="Comic Sans MS"/>
              </a:rPr>
              <a:t>electronic</a:t>
            </a:r>
            <a:endParaRPr sz="2000" b="0" i="0" u="none" strike="noStrike" cap="none" dirty="0">
              <a:solidFill>
                <a:srgbClr val="0000FF"/>
              </a:solidFill>
              <a:latin typeface="Comic Sans MS"/>
              <a:ea typeface="Comic Sans MS"/>
              <a:cs typeface="Comic Sans MS"/>
              <a:sym typeface="Comic Sans MS"/>
            </a:endParaRPr>
          </a:p>
        </p:txBody>
      </p:sp>
      <p:sp>
        <p:nvSpPr>
          <p:cNvPr id="183" name="Google Shape;183;p28"/>
          <p:cNvSpPr txBox="1"/>
          <p:nvPr/>
        </p:nvSpPr>
        <p:spPr>
          <a:xfrm>
            <a:off x="1591975" y="2519275"/>
            <a:ext cx="2315700" cy="492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000"/>
              <a:buFont typeface="Arial"/>
              <a:buNone/>
            </a:pPr>
            <a:r>
              <a:rPr lang="en-US" sz="2000" b="0" i="0" u="none" strike="noStrike" cap="none" dirty="0">
                <a:solidFill>
                  <a:srgbClr val="0000FF"/>
                </a:solidFill>
                <a:latin typeface="Comic Sans MS"/>
                <a:ea typeface="Comic Sans MS"/>
                <a:cs typeface="Comic Sans MS"/>
                <a:sym typeface="Comic Sans MS"/>
              </a:rPr>
              <a:t>company intranet</a:t>
            </a:r>
            <a:endParaRPr sz="2000" b="0" i="0" u="none" strike="noStrike" cap="none" dirty="0">
              <a:solidFill>
                <a:srgbClr val="0000FF"/>
              </a:solidFill>
              <a:latin typeface="Comic Sans MS"/>
              <a:ea typeface="Comic Sans MS"/>
              <a:cs typeface="Comic Sans MS"/>
              <a:sym typeface="Comic Sans MS"/>
            </a:endParaRPr>
          </a:p>
        </p:txBody>
      </p:sp>
    </p:spTree>
    <p:custDataLst>
      <p:tags r:id="rId1"/>
    </p:custData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09227"/>
    </mc:Choice>
    <mc:Fallback xmlns="">
      <p:transition spd="slow" advTm="109227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8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8" name="Google Shape;188;p29"/>
          <p:cNvSpPr/>
          <p:nvPr/>
        </p:nvSpPr>
        <p:spPr>
          <a:xfrm>
            <a:off x="617275" y="1231800"/>
            <a:ext cx="10812600" cy="5226000"/>
          </a:xfrm>
          <a:prstGeom prst="roundRect">
            <a:avLst>
              <a:gd name="adj" fmla="val 6140"/>
            </a:avLst>
          </a:prstGeom>
          <a:solidFill>
            <a:schemeClr val="lt1"/>
          </a:solidFill>
          <a:ln w="38100" cap="flat" cmpd="sng">
            <a:solidFill>
              <a:srgbClr val="00B0F0"/>
            </a:solidFill>
            <a:prstDash val="solid"/>
            <a:miter lim="800000"/>
            <a:headEnd type="none" w="sm" len="sm"/>
            <a:tailEnd type="none" w="sm" len="sm"/>
          </a:ln>
          <a:effectLst>
            <a:outerShdw blurRad="571500" sx="86000" sy="86000" algn="ctr" rotWithShape="0">
              <a:srgbClr val="000000">
                <a:alpha val="23529"/>
              </a:srgbClr>
            </a:outerShdw>
          </a:effectLst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2200" b="0" i="0" u="none" strike="noStrike" cap="none" dirty="0">
              <a:solidFill>
                <a:srgbClr val="0000FF"/>
              </a:solidFill>
              <a:latin typeface="Comic Sans MS"/>
              <a:ea typeface="Comic Sans MS"/>
              <a:cs typeface="Comic Sans MS"/>
              <a:sym typeface="Comic Sans MS"/>
            </a:endParaRPr>
          </a:p>
        </p:txBody>
      </p:sp>
      <p:sp>
        <p:nvSpPr>
          <p:cNvPr id="189" name="Google Shape;189;p29"/>
          <p:cNvSpPr txBox="1"/>
          <p:nvPr/>
        </p:nvSpPr>
        <p:spPr>
          <a:xfrm>
            <a:off x="2513150" y="1019075"/>
            <a:ext cx="4487700" cy="569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15000"/>
              </a:lnSpc>
              <a:spcBef>
                <a:spcPts val="0"/>
              </a:spcBef>
              <a:spcAft>
                <a:spcPts val="1000"/>
              </a:spcAft>
              <a:buClr>
                <a:schemeClr val="dk1"/>
              </a:buClr>
              <a:buSzPts val="1100"/>
              <a:buFont typeface="Arial"/>
              <a:buNone/>
            </a:pPr>
            <a:endParaRPr sz="3100" b="0" i="0" u="none" strike="noStrike" cap="none" dirty="0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91" name="Google Shape;191;p29"/>
          <p:cNvSpPr txBox="1"/>
          <p:nvPr/>
        </p:nvSpPr>
        <p:spPr>
          <a:xfrm>
            <a:off x="1153149" y="975974"/>
            <a:ext cx="1034700" cy="523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Arial"/>
              <a:buNone/>
            </a:pPr>
            <a:endParaRPr sz="2800" b="0" i="0" u="none" strike="noStrike" cap="none" dirty="0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192" name="Google Shape;192;p29"/>
          <p:cNvSpPr txBox="1"/>
          <p:nvPr/>
        </p:nvSpPr>
        <p:spPr>
          <a:xfrm>
            <a:off x="1214179" y="1231789"/>
            <a:ext cx="966300" cy="338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Arial"/>
              <a:buNone/>
            </a:pPr>
            <a:endParaRPr sz="1600" b="1" i="0" u="none" strike="noStrike" cap="none" dirty="0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193" name="Google Shape;193;p29"/>
          <p:cNvSpPr txBox="1"/>
          <p:nvPr/>
        </p:nvSpPr>
        <p:spPr>
          <a:xfrm>
            <a:off x="889000" y="2391850"/>
            <a:ext cx="9862800" cy="1754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endParaRPr sz="2200" b="0" i="0" u="none" strike="noStrike" cap="none" dirty="0">
              <a:solidFill>
                <a:srgbClr val="0000FF"/>
              </a:solidFill>
              <a:latin typeface="Comic Sans MS"/>
              <a:ea typeface="Comic Sans MS"/>
              <a:cs typeface="Comic Sans MS"/>
              <a:sym typeface="Comic Sans MS"/>
            </a:endParaRPr>
          </a:p>
          <a:p>
            <a:pPr marL="457200" marR="0" lvl="0" indent="0" algn="l" rtl="0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rgbClr val="000000"/>
              </a:buClr>
              <a:buSzPts val="2350"/>
              <a:buFont typeface="Arial"/>
              <a:buNone/>
            </a:pPr>
            <a:endParaRPr sz="2200" b="0" i="0" u="none" strike="noStrike" cap="none" dirty="0">
              <a:solidFill>
                <a:srgbClr val="0000FF"/>
              </a:solidFill>
              <a:latin typeface="Comic Sans MS"/>
              <a:ea typeface="Comic Sans MS"/>
              <a:cs typeface="Comic Sans MS"/>
              <a:sym typeface="Comic Sans MS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2200" b="0" i="0" u="none" strike="noStrike" cap="none" dirty="0">
              <a:solidFill>
                <a:srgbClr val="0000FF"/>
              </a:solidFill>
              <a:latin typeface="Comic Sans MS"/>
              <a:ea typeface="Comic Sans MS"/>
              <a:cs typeface="Comic Sans MS"/>
              <a:sym typeface="Comic Sans MS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2200" b="0" i="0" u="none" strike="noStrike" cap="none" dirty="0">
              <a:solidFill>
                <a:srgbClr val="0000FF"/>
              </a:solidFill>
              <a:latin typeface="Comic Sans MS"/>
              <a:ea typeface="Comic Sans MS"/>
              <a:cs typeface="Comic Sans MS"/>
              <a:sym typeface="Comic Sans MS"/>
            </a:endParaRPr>
          </a:p>
        </p:txBody>
      </p:sp>
      <p:pic>
        <p:nvPicPr>
          <p:cNvPr id="195" name="Google Shape;195;p29"/>
          <p:cNvPicPr preferRelativeResize="0"/>
          <p:nvPr/>
        </p:nvPicPr>
        <p:blipFill rotWithShape="1">
          <a:blip r:embed="rId4">
            <a:alphaModFix/>
          </a:blip>
          <a:srcRect l="38592" t="28445" r="28576" b="46639"/>
          <a:stretch/>
        </p:blipFill>
        <p:spPr>
          <a:xfrm>
            <a:off x="668875" y="1277941"/>
            <a:ext cx="10812600" cy="5116081"/>
          </a:xfrm>
          <a:prstGeom prst="rect">
            <a:avLst/>
          </a:prstGeom>
          <a:noFill/>
          <a:ln w="38100" cap="flat" cmpd="sng">
            <a:solidFill>
              <a:srgbClr val="00B0F0"/>
            </a:solidFill>
            <a:prstDash val="solid"/>
            <a:miter lim="8000"/>
            <a:headEnd type="none" w="sm" len="sm"/>
            <a:tailEnd type="none" w="sm" len="sm"/>
          </a:ln>
          <a:effectLst>
            <a:outerShdw blurRad="571500" sx="86000" sy="86000" algn="ctr" rotWithShape="0">
              <a:srgbClr val="000000">
                <a:alpha val="23529"/>
              </a:srgbClr>
            </a:outerShdw>
          </a:effectLst>
        </p:spPr>
      </p:pic>
      <p:sp>
        <p:nvSpPr>
          <p:cNvPr id="196" name="Google Shape;196;p29"/>
          <p:cNvSpPr txBox="1"/>
          <p:nvPr/>
        </p:nvSpPr>
        <p:spPr>
          <a:xfrm>
            <a:off x="6663175" y="2183350"/>
            <a:ext cx="1570200" cy="523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200"/>
              <a:buFont typeface="Arial"/>
              <a:buNone/>
            </a:pPr>
            <a:r>
              <a:rPr lang="en-US" sz="2200" b="0" i="0" u="none" strike="noStrike" cap="none" dirty="0">
                <a:solidFill>
                  <a:srgbClr val="0000FF"/>
                </a:solidFill>
                <a:latin typeface="Comic Sans MS"/>
                <a:ea typeface="Comic Sans MS"/>
                <a:cs typeface="Comic Sans MS"/>
                <a:sym typeface="Comic Sans MS"/>
              </a:rPr>
              <a:t>download</a:t>
            </a:r>
            <a:endParaRPr sz="2200" b="0" i="0" u="none" strike="noStrike" cap="none" dirty="0">
              <a:solidFill>
                <a:srgbClr val="0000FF"/>
              </a:solidFill>
              <a:latin typeface="Comic Sans MS"/>
              <a:ea typeface="Comic Sans MS"/>
              <a:cs typeface="Comic Sans MS"/>
              <a:sym typeface="Comic Sans MS"/>
            </a:endParaRPr>
          </a:p>
        </p:txBody>
      </p:sp>
      <p:sp>
        <p:nvSpPr>
          <p:cNvPr id="197" name="Google Shape;197;p29"/>
          <p:cNvSpPr txBox="1"/>
          <p:nvPr/>
        </p:nvSpPr>
        <p:spPr>
          <a:xfrm>
            <a:off x="6075175" y="2792988"/>
            <a:ext cx="1206600" cy="523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200"/>
              <a:buFont typeface="Arial"/>
              <a:buNone/>
            </a:pPr>
            <a:r>
              <a:rPr lang="en-US" sz="2200" b="0" i="0" u="none" strike="noStrike" cap="none" dirty="0">
                <a:solidFill>
                  <a:srgbClr val="0000FF"/>
                </a:solidFill>
                <a:latin typeface="Comic Sans MS"/>
                <a:ea typeface="Comic Sans MS"/>
                <a:cs typeface="Comic Sans MS"/>
                <a:sym typeface="Comic Sans MS"/>
              </a:rPr>
              <a:t>blog</a:t>
            </a:r>
            <a:endParaRPr sz="2200" b="0" i="0" u="none" strike="noStrike" cap="none" dirty="0">
              <a:solidFill>
                <a:srgbClr val="0000FF"/>
              </a:solidFill>
              <a:latin typeface="Comic Sans MS"/>
              <a:ea typeface="Comic Sans MS"/>
              <a:cs typeface="Comic Sans MS"/>
              <a:sym typeface="Comic Sans MS"/>
            </a:endParaRPr>
          </a:p>
        </p:txBody>
      </p:sp>
      <p:sp>
        <p:nvSpPr>
          <p:cNvPr id="198" name="Google Shape;198;p29"/>
          <p:cNvSpPr txBox="1"/>
          <p:nvPr/>
        </p:nvSpPr>
        <p:spPr>
          <a:xfrm>
            <a:off x="7907725" y="3316200"/>
            <a:ext cx="2074200" cy="523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200"/>
              <a:buFont typeface="Arial"/>
              <a:buNone/>
            </a:pPr>
            <a:r>
              <a:rPr lang="en-US" sz="2200" b="0" i="0" u="none" strike="noStrike" cap="none" dirty="0">
                <a:solidFill>
                  <a:srgbClr val="0000FF"/>
                </a:solidFill>
                <a:latin typeface="Comic Sans MS"/>
                <a:ea typeface="Comic Sans MS"/>
                <a:cs typeface="Comic Sans MS"/>
                <a:sym typeface="Comic Sans MS"/>
              </a:rPr>
              <a:t>post, upload</a:t>
            </a:r>
            <a:endParaRPr sz="2200" b="0" i="0" u="none" strike="noStrike" cap="none" dirty="0">
              <a:solidFill>
                <a:srgbClr val="0000FF"/>
              </a:solidFill>
              <a:latin typeface="Comic Sans MS"/>
              <a:ea typeface="Comic Sans MS"/>
              <a:cs typeface="Comic Sans MS"/>
              <a:sym typeface="Comic Sans MS"/>
            </a:endParaRPr>
          </a:p>
        </p:txBody>
      </p:sp>
      <p:sp>
        <p:nvSpPr>
          <p:cNvPr id="199" name="Google Shape;199;p29"/>
          <p:cNvSpPr txBox="1"/>
          <p:nvPr/>
        </p:nvSpPr>
        <p:spPr>
          <a:xfrm>
            <a:off x="5178475" y="3918450"/>
            <a:ext cx="1404600" cy="523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200"/>
              <a:buFont typeface="Arial"/>
              <a:buNone/>
            </a:pPr>
            <a:r>
              <a:rPr lang="en-US" sz="2200" b="0" i="0" u="none" strike="noStrike" cap="none" dirty="0">
                <a:solidFill>
                  <a:srgbClr val="0000FF"/>
                </a:solidFill>
                <a:latin typeface="Comic Sans MS"/>
                <a:ea typeface="Comic Sans MS"/>
                <a:cs typeface="Comic Sans MS"/>
                <a:sym typeface="Comic Sans MS"/>
              </a:rPr>
              <a:t>channels</a:t>
            </a:r>
            <a:endParaRPr sz="2200" b="0" i="0" u="none" strike="noStrike" cap="none" dirty="0">
              <a:solidFill>
                <a:srgbClr val="0000FF"/>
              </a:solidFill>
              <a:latin typeface="Comic Sans MS"/>
              <a:ea typeface="Comic Sans MS"/>
              <a:cs typeface="Comic Sans MS"/>
              <a:sym typeface="Comic Sans MS"/>
            </a:endParaRPr>
          </a:p>
        </p:txBody>
      </p:sp>
      <p:sp>
        <p:nvSpPr>
          <p:cNvPr id="200" name="Google Shape;200;p29"/>
          <p:cNvSpPr txBox="1"/>
          <p:nvPr/>
        </p:nvSpPr>
        <p:spPr>
          <a:xfrm>
            <a:off x="4843675" y="4484475"/>
            <a:ext cx="966300" cy="523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200"/>
              <a:buFont typeface="Arial"/>
              <a:buNone/>
            </a:pPr>
            <a:r>
              <a:rPr lang="en-US" sz="2200" b="0" i="0" u="none" strike="noStrike" cap="none" dirty="0">
                <a:solidFill>
                  <a:srgbClr val="0000FF"/>
                </a:solidFill>
                <a:latin typeface="Comic Sans MS"/>
                <a:ea typeface="Comic Sans MS"/>
                <a:cs typeface="Comic Sans MS"/>
                <a:sym typeface="Comic Sans MS"/>
              </a:rPr>
              <a:t>wiki</a:t>
            </a:r>
            <a:endParaRPr sz="2200" b="0" i="0" u="none" strike="noStrike" cap="none" dirty="0">
              <a:solidFill>
                <a:srgbClr val="0000FF"/>
              </a:solidFill>
              <a:latin typeface="Comic Sans MS"/>
              <a:ea typeface="Comic Sans MS"/>
              <a:cs typeface="Comic Sans MS"/>
              <a:sym typeface="Comic Sans MS"/>
            </a:endParaRPr>
          </a:p>
        </p:txBody>
      </p:sp>
      <p:sp>
        <p:nvSpPr>
          <p:cNvPr id="201" name="Google Shape;201;p29"/>
          <p:cNvSpPr txBox="1"/>
          <p:nvPr/>
        </p:nvSpPr>
        <p:spPr>
          <a:xfrm>
            <a:off x="6583075" y="5050475"/>
            <a:ext cx="1404600" cy="523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200"/>
              <a:buFont typeface="Arial"/>
              <a:buNone/>
            </a:pPr>
            <a:r>
              <a:rPr lang="en-US" sz="2200" b="0" i="0" u="none" strike="noStrike" cap="none" dirty="0">
                <a:solidFill>
                  <a:srgbClr val="0000FF"/>
                </a:solidFill>
                <a:latin typeface="Comic Sans MS"/>
                <a:ea typeface="Comic Sans MS"/>
                <a:cs typeface="Comic Sans MS"/>
                <a:sym typeface="Comic Sans MS"/>
              </a:rPr>
              <a:t>forums</a:t>
            </a:r>
            <a:endParaRPr sz="2200" b="0" i="0" u="none" strike="noStrike" cap="none" dirty="0">
              <a:solidFill>
                <a:srgbClr val="0000FF"/>
              </a:solidFill>
              <a:latin typeface="Comic Sans MS"/>
              <a:ea typeface="Comic Sans MS"/>
              <a:cs typeface="Comic Sans MS"/>
              <a:sym typeface="Comic Sans MS"/>
            </a:endParaRPr>
          </a:p>
        </p:txBody>
      </p:sp>
      <p:sp>
        <p:nvSpPr>
          <p:cNvPr id="202" name="Google Shape;202;p29"/>
          <p:cNvSpPr txBox="1"/>
          <p:nvPr/>
        </p:nvSpPr>
        <p:spPr>
          <a:xfrm>
            <a:off x="8047650" y="5573675"/>
            <a:ext cx="1570200" cy="523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200"/>
              <a:buFont typeface="Arial"/>
              <a:buNone/>
            </a:pPr>
            <a:r>
              <a:rPr lang="en-US" sz="2200" b="0" i="0" u="none" strike="noStrike" cap="none" dirty="0">
                <a:solidFill>
                  <a:srgbClr val="0000FF"/>
                </a:solidFill>
                <a:latin typeface="Comic Sans MS"/>
                <a:ea typeface="Comic Sans MS"/>
                <a:cs typeface="Comic Sans MS"/>
                <a:sym typeface="Comic Sans MS"/>
              </a:rPr>
              <a:t>briefings</a:t>
            </a:r>
            <a:endParaRPr sz="2200" b="0" i="0" u="none" strike="noStrike" cap="none" dirty="0">
              <a:solidFill>
                <a:srgbClr val="0000FF"/>
              </a:solidFill>
              <a:latin typeface="Comic Sans MS"/>
              <a:ea typeface="Comic Sans MS"/>
              <a:cs typeface="Comic Sans MS"/>
              <a:sym typeface="Comic Sans MS"/>
            </a:endParaRPr>
          </a:p>
        </p:txBody>
      </p:sp>
    </p:spTree>
    <p:custDataLst>
      <p:tags r:id="rId1"/>
    </p:custData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88304"/>
    </mc:Choice>
    <mc:Fallback xmlns="">
      <p:transition spd="slow" advTm="188304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0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7" name="Google Shape;207;p30"/>
          <p:cNvSpPr/>
          <p:nvPr/>
        </p:nvSpPr>
        <p:spPr>
          <a:xfrm>
            <a:off x="617275" y="1231800"/>
            <a:ext cx="10812600" cy="5226000"/>
          </a:xfrm>
          <a:prstGeom prst="roundRect">
            <a:avLst>
              <a:gd name="adj" fmla="val 6140"/>
            </a:avLst>
          </a:prstGeom>
          <a:solidFill>
            <a:schemeClr val="lt1"/>
          </a:solidFill>
          <a:ln w="38100" cap="flat" cmpd="sng">
            <a:solidFill>
              <a:srgbClr val="00B0F0"/>
            </a:solidFill>
            <a:prstDash val="solid"/>
            <a:miter lim="800000"/>
            <a:headEnd type="none" w="sm" len="sm"/>
            <a:tailEnd type="none" w="sm" len="sm"/>
          </a:ln>
          <a:effectLst>
            <a:outerShdw blurRad="571500" sx="86000" sy="86000" algn="ctr" rotWithShape="0">
              <a:srgbClr val="000000">
                <a:alpha val="23529"/>
              </a:srgbClr>
            </a:outerShdw>
          </a:effectLst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 dirty="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08" name="Google Shape;208;p30"/>
          <p:cNvSpPr txBox="1"/>
          <p:nvPr/>
        </p:nvSpPr>
        <p:spPr>
          <a:xfrm>
            <a:off x="2513150" y="1019075"/>
            <a:ext cx="4487700" cy="569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15000"/>
              </a:lnSpc>
              <a:spcBef>
                <a:spcPts val="0"/>
              </a:spcBef>
              <a:spcAft>
                <a:spcPts val="1000"/>
              </a:spcAft>
              <a:buClr>
                <a:schemeClr val="dk1"/>
              </a:buClr>
              <a:buSzPts val="1100"/>
              <a:buFont typeface="Arial"/>
              <a:buNone/>
            </a:pPr>
            <a:endParaRPr sz="3100" b="0" i="0" u="none" strike="noStrike" cap="none" dirty="0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210" name="Google Shape;210;p30"/>
          <p:cNvSpPr txBox="1"/>
          <p:nvPr/>
        </p:nvSpPr>
        <p:spPr>
          <a:xfrm>
            <a:off x="1153149" y="975974"/>
            <a:ext cx="1034700" cy="523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Arial"/>
              <a:buNone/>
            </a:pPr>
            <a:endParaRPr sz="2800" b="0" i="0" u="none" strike="noStrike" cap="none" dirty="0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211" name="Google Shape;211;p30"/>
          <p:cNvSpPr txBox="1"/>
          <p:nvPr/>
        </p:nvSpPr>
        <p:spPr>
          <a:xfrm>
            <a:off x="1214179" y="1231789"/>
            <a:ext cx="966300" cy="338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Arial"/>
              <a:buNone/>
            </a:pPr>
            <a:endParaRPr sz="1600" b="1" i="0" u="none" strike="noStrike" cap="none" dirty="0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212" name="Google Shape;212;p30"/>
          <p:cNvSpPr txBox="1"/>
          <p:nvPr/>
        </p:nvSpPr>
        <p:spPr>
          <a:xfrm>
            <a:off x="889000" y="2391850"/>
            <a:ext cx="9862800" cy="17085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endParaRPr sz="2550" b="0" i="0" u="none" strike="noStrike" cap="none" dirty="0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457200" marR="0" lvl="0" indent="0" algn="l" rtl="0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rgbClr val="000000"/>
              </a:buClr>
              <a:buSzPts val="2350"/>
              <a:buFont typeface="Arial"/>
              <a:buNone/>
            </a:pPr>
            <a:endParaRPr sz="2350" b="0" i="0" u="none" strike="noStrike" cap="none" dirty="0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 dirty="0">
              <a:solidFill>
                <a:srgbClr val="2D3956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 dirty="0">
              <a:solidFill>
                <a:srgbClr val="2D3956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pic>
        <p:nvPicPr>
          <p:cNvPr id="214" name="Google Shape;214;p30"/>
          <p:cNvPicPr preferRelativeResize="0"/>
          <p:nvPr/>
        </p:nvPicPr>
        <p:blipFill rotWithShape="1">
          <a:blip r:embed="rId3">
            <a:alphaModFix/>
          </a:blip>
          <a:srcRect l="31141" t="25799" r="28742" b="64252"/>
          <a:stretch/>
        </p:blipFill>
        <p:spPr>
          <a:xfrm>
            <a:off x="674600" y="1293225"/>
            <a:ext cx="10755274" cy="2659225"/>
          </a:xfrm>
          <a:prstGeom prst="rect">
            <a:avLst/>
          </a:prstGeom>
          <a:noFill/>
          <a:ln w="38100" cap="flat" cmpd="sng">
            <a:solidFill>
              <a:srgbClr val="00B0F0"/>
            </a:solidFill>
            <a:prstDash val="solid"/>
            <a:miter lim="8000"/>
            <a:headEnd type="none" w="sm" len="sm"/>
            <a:tailEnd type="none" w="sm" len="sm"/>
          </a:ln>
          <a:effectLst>
            <a:outerShdw blurRad="571500" sx="86000" sy="86000" algn="ctr" rotWithShape="0">
              <a:srgbClr val="000000">
                <a:alpha val="23529"/>
              </a:srgbClr>
            </a:outerShdw>
          </a:effectLst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54102"/>
    </mc:Choice>
    <mc:Fallback xmlns="">
      <p:transition spd="slow" advTm="54102"/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1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9" name="Google Shape;219;p31"/>
          <p:cNvSpPr/>
          <p:nvPr/>
        </p:nvSpPr>
        <p:spPr>
          <a:xfrm>
            <a:off x="617275" y="1231800"/>
            <a:ext cx="10812600" cy="5226000"/>
          </a:xfrm>
          <a:prstGeom prst="roundRect">
            <a:avLst>
              <a:gd name="adj" fmla="val 6140"/>
            </a:avLst>
          </a:prstGeom>
          <a:solidFill>
            <a:schemeClr val="lt1"/>
          </a:solidFill>
          <a:ln w="38100" cap="flat" cmpd="sng">
            <a:solidFill>
              <a:srgbClr val="00B0F0"/>
            </a:solidFill>
            <a:prstDash val="solid"/>
            <a:miter lim="800000"/>
            <a:headEnd type="none" w="sm" len="sm"/>
            <a:tailEnd type="none" w="sm" len="sm"/>
          </a:ln>
          <a:effectLst>
            <a:outerShdw blurRad="571500" sx="86000" sy="86000" algn="ctr" rotWithShape="0">
              <a:srgbClr val="000000">
                <a:alpha val="23529"/>
              </a:srgbClr>
            </a:outerShdw>
          </a:effectLst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2200" b="0" i="0" u="none" strike="noStrike" cap="none" dirty="0">
              <a:solidFill>
                <a:srgbClr val="0000FF"/>
              </a:solidFill>
              <a:latin typeface="Comic Sans MS"/>
              <a:ea typeface="Comic Sans MS"/>
              <a:cs typeface="Comic Sans MS"/>
              <a:sym typeface="Comic Sans MS"/>
            </a:endParaRPr>
          </a:p>
        </p:txBody>
      </p:sp>
      <p:sp>
        <p:nvSpPr>
          <p:cNvPr id="220" name="Google Shape;220;p31"/>
          <p:cNvSpPr txBox="1"/>
          <p:nvPr/>
        </p:nvSpPr>
        <p:spPr>
          <a:xfrm>
            <a:off x="2513150" y="1019075"/>
            <a:ext cx="4487700" cy="569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15000"/>
              </a:lnSpc>
              <a:spcBef>
                <a:spcPts val="0"/>
              </a:spcBef>
              <a:spcAft>
                <a:spcPts val="1000"/>
              </a:spcAft>
              <a:buClr>
                <a:schemeClr val="dk1"/>
              </a:buClr>
              <a:buSzPts val="1100"/>
              <a:buFont typeface="Arial"/>
              <a:buNone/>
            </a:pPr>
            <a:endParaRPr sz="3100" b="0" i="0" u="none" strike="noStrike" cap="none" dirty="0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222" name="Google Shape;222;p31"/>
          <p:cNvSpPr txBox="1"/>
          <p:nvPr/>
        </p:nvSpPr>
        <p:spPr>
          <a:xfrm>
            <a:off x="1153149" y="975974"/>
            <a:ext cx="1034700" cy="523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Arial"/>
              <a:buNone/>
            </a:pPr>
            <a:endParaRPr sz="2800" b="0" i="0" u="none" strike="noStrike" cap="none" dirty="0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223" name="Google Shape;223;p31"/>
          <p:cNvSpPr txBox="1"/>
          <p:nvPr/>
        </p:nvSpPr>
        <p:spPr>
          <a:xfrm>
            <a:off x="1214179" y="1231789"/>
            <a:ext cx="966300" cy="338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Arial"/>
              <a:buNone/>
            </a:pPr>
            <a:endParaRPr sz="1600" b="1" i="0" u="none" strike="noStrike" cap="none" dirty="0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224" name="Google Shape;224;p31"/>
          <p:cNvSpPr txBox="1"/>
          <p:nvPr/>
        </p:nvSpPr>
        <p:spPr>
          <a:xfrm>
            <a:off x="889000" y="2391850"/>
            <a:ext cx="9862800" cy="1754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endParaRPr sz="2200" b="0" i="0" u="none" strike="noStrike" cap="none" dirty="0">
              <a:solidFill>
                <a:srgbClr val="0000FF"/>
              </a:solidFill>
              <a:latin typeface="Comic Sans MS"/>
              <a:ea typeface="Comic Sans MS"/>
              <a:cs typeface="Comic Sans MS"/>
              <a:sym typeface="Comic Sans MS"/>
            </a:endParaRPr>
          </a:p>
          <a:p>
            <a:pPr marL="457200" marR="0" lvl="0" indent="0" algn="l" rtl="0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rgbClr val="000000"/>
              </a:buClr>
              <a:buSzPts val="2350"/>
              <a:buFont typeface="Arial"/>
              <a:buNone/>
            </a:pPr>
            <a:endParaRPr sz="2200" b="0" i="0" u="none" strike="noStrike" cap="none" dirty="0">
              <a:solidFill>
                <a:srgbClr val="0000FF"/>
              </a:solidFill>
              <a:latin typeface="Comic Sans MS"/>
              <a:ea typeface="Comic Sans MS"/>
              <a:cs typeface="Comic Sans MS"/>
              <a:sym typeface="Comic Sans MS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2200" b="0" i="0" u="none" strike="noStrike" cap="none" dirty="0">
              <a:solidFill>
                <a:srgbClr val="0000FF"/>
              </a:solidFill>
              <a:latin typeface="Comic Sans MS"/>
              <a:ea typeface="Comic Sans MS"/>
              <a:cs typeface="Comic Sans MS"/>
              <a:sym typeface="Comic Sans MS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2200" b="0" i="0" u="none" strike="noStrike" cap="none" dirty="0">
              <a:solidFill>
                <a:srgbClr val="0000FF"/>
              </a:solidFill>
              <a:latin typeface="Comic Sans MS"/>
              <a:ea typeface="Comic Sans MS"/>
              <a:cs typeface="Comic Sans MS"/>
              <a:sym typeface="Comic Sans MS"/>
            </a:endParaRPr>
          </a:p>
        </p:txBody>
      </p:sp>
      <p:pic>
        <p:nvPicPr>
          <p:cNvPr id="226" name="Google Shape;226;p31"/>
          <p:cNvPicPr preferRelativeResize="0"/>
          <p:nvPr/>
        </p:nvPicPr>
        <p:blipFill rotWithShape="1">
          <a:blip r:embed="rId6">
            <a:alphaModFix/>
          </a:blip>
          <a:srcRect l="39713" t="35264" r="30675" b="53971"/>
          <a:stretch/>
        </p:blipFill>
        <p:spPr>
          <a:xfrm>
            <a:off x="617275" y="1231800"/>
            <a:ext cx="10750200" cy="1964874"/>
          </a:xfrm>
          <a:prstGeom prst="rect">
            <a:avLst/>
          </a:prstGeom>
          <a:noFill/>
          <a:ln w="38100" cap="flat" cmpd="sng">
            <a:solidFill>
              <a:srgbClr val="00B0F0"/>
            </a:solidFill>
            <a:prstDash val="solid"/>
            <a:miter lim="8000"/>
            <a:headEnd type="none" w="sm" len="sm"/>
            <a:tailEnd type="none" w="sm" len="sm"/>
          </a:ln>
          <a:effectLst>
            <a:outerShdw blurRad="571500" sx="86000" sy="86000" algn="ctr" rotWithShape="0">
              <a:srgbClr val="000000">
                <a:alpha val="23529"/>
              </a:srgbClr>
            </a:outerShdw>
          </a:effectLst>
        </p:spPr>
      </p:pic>
      <p:sp>
        <p:nvSpPr>
          <p:cNvPr id="227" name="Google Shape;227;p31"/>
          <p:cNvSpPr txBox="1"/>
          <p:nvPr/>
        </p:nvSpPr>
        <p:spPr>
          <a:xfrm>
            <a:off x="1343600" y="3583200"/>
            <a:ext cx="5391300" cy="5541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400"/>
              <a:buFont typeface="Arial"/>
              <a:buNone/>
            </a:pPr>
            <a:r>
              <a:rPr lang="en-US" sz="2400" b="0" i="0" u="none" strike="noStrike" cap="none" dirty="0" err="1">
                <a:solidFill>
                  <a:srgbClr val="0000FF"/>
                </a:solidFill>
                <a:latin typeface="Comic Sans MS"/>
                <a:ea typeface="Comic Sans MS"/>
                <a:cs typeface="Comic Sans MS"/>
                <a:sym typeface="Comic Sans MS"/>
              </a:rPr>
              <a:t>Linkedin</a:t>
            </a:r>
            <a:r>
              <a:rPr lang="en-US" sz="2400" b="0" i="0" u="none" strike="noStrike" cap="none" dirty="0">
                <a:solidFill>
                  <a:srgbClr val="0000FF"/>
                </a:solidFill>
                <a:latin typeface="Comic Sans MS"/>
                <a:ea typeface="Comic Sans MS"/>
                <a:cs typeface="Comic Sans MS"/>
                <a:sym typeface="Comic Sans MS"/>
              </a:rPr>
              <a:t>, specialist networking sites </a:t>
            </a:r>
            <a:endParaRPr sz="2400" b="0" i="0" u="none" strike="noStrike" cap="none" dirty="0">
              <a:solidFill>
                <a:srgbClr val="0000FF"/>
              </a:solidFill>
              <a:latin typeface="Comic Sans MS"/>
              <a:ea typeface="Comic Sans MS"/>
              <a:cs typeface="Comic Sans MS"/>
              <a:sym typeface="Comic Sans MS"/>
            </a:endParaRPr>
          </a:p>
        </p:txBody>
      </p:sp>
      <p:pic>
        <p:nvPicPr>
          <p:cNvPr id="2" name="2_27">
            <a:hlinkClick r:id="" action="ppaction://media"/>
            <a:extLst>
              <a:ext uri="{FF2B5EF4-FFF2-40B4-BE49-F238E27FC236}">
                <a16:creationId xmlns:a16="http://schemas.microsoft.com/office/drawing/2014/main" id="{409E9D3F-1DCC-68E5-2262-A2F169DC349A}"/>
              </a:ext>
            </a:extLst>
          </p:cNvPr>
          <p:cNvPicPr>
            <a:picLocks noChangeAspect="1"/>
          </p:cNvPicPr>
          <p:nvPr>
            <a:audioFile r:link="rId3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7"/>
          <a:stretch>
            <a:fillRect/>
          </a:stretch>
        </p:blipFill>
        <p:spPr>
          <a:xfrm>
            <a:off x="828207" y="531712"/>
            <a:ext cx="487363" cy="487363"/>
          </a:xfrm>
          <a:prstGeom prst="rect">
            <a:avLst/>
          </a:prstGeom>
        </p:spPr>
      </p:pic>
    </p:spTree>
    <p:custDataLst>
      <p:tags r:id="rId1"/>
    </p:custData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7269"/>
    </mc:Choice>
    <mc:Fallback xmlns="">
      <p:transition spd="slow" advTm="117269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  <p:extLst>
    <p:ext uri="{E180D4A7-C9FB-4DFB-919C-405C955672EB}">
      <p14:showEvtLst xmlns:p14="http://schemas.microsoft.com/office/powerpoint/2010/main">
        <p14:playEvt time="52250" objId="2"/>
        <p14:stopEvt time="101084" objId="2"/>
      </p14:showEvtLst>
    </p:ext>
  </p:extLs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3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3" name="Google Shape;233;p32"/>
          <p:cNvSpPr/>
          <p:nvPr/>
        </p:nvSpPr>
        <p:spPr>
          <a:xfrm>
            <a:off x="617275" y="1231800"/>
            <a:ext cx="10812600" cy="5226000"/>
          </a:xfrm>
          <a:prstGeom prst="roundRect">
            <a:avLst>
              <a:gd name="adj" fmla="val 6140"/>
            </a:avLst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000"/>
              <a:buFont typeface="Arial"/>
              <a:buNone/>
            </a:pPr>
            <a:endParaRPr sz="2000" b="1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34" name="Google Shape;234;p32"/>
          <p:cNvSpPr txBox="1"/>
          <p:nvPr/>
        </p:nvSpPr>
        <p:spPr>
          <a:xfrm>
            <a:off x="2513150" y="1019075"/>
            <a:ext cx="4487700" cy="569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15000"/>
              </a:lnSpc>
              <a:spcBef>
                <a:spcPts val="0"/>
              </a:spcBef>
              <a:spcAft>
                <a:spcPts val="1000"/>
              </a:spcAft>
              <a:buClr>
                <a:schemeClr val="dk1"/>
              </a:buClr>
              <a:buSzPts val="1100"/>
              <a:buFont typeface="Arial"/>
              <a:buNone/>
            </a:pPr>
            <a:endParaRPr sz="3100" b="0" i="0" u="none" strike="noStrike" cap="none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236" name="Google Shape;236;p32"/>
          <p:cNvSpPr txBox="1"/>
          <p:nvPr/>
        </p:nvSpPr>
        <p:spPr>
          <a:xfrm>
            <a:off x="1153149" y="975974"/>
            <a:ext cx="1034700" cy="523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Arial"/>
              <a:buNone/>
            </a:pPr>
            <a:endParaRPr sz="2800" b="0" i="0" u="none" strike="noStrike" cap="non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237" name="Google Shape;237;p32"/>
          <p:cNvSpPr txBox="1"/>
          <p:nvPr/>
        </p:nvSpPr>
        <p:spPr>
          <a:xfrm>
            <a:off x="1214179" y="1231789"/>
            <a:ext cx="966300" cy="338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Arial"/>
              <a:buNone/>
            </a:pPr>
            <a:endParaRPr sz="1600" b="1" i="0" u="none" strike="noStrike" cap="non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238" name="Google Shape;238;p32"/>
          <p:cNvSpPr txBox="1"/>
          <p:nvPr/>
        </p:nvSpPr>
        <p:spPr>
          <a:xfrm>
            <a:off x="889000" y="2391850"/>
            <a:ext cx="9862800" cy="1877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endParaRPr sz="2400" b="0" i="0" u="none" strike="noStrike" cap="none">
              <a:solidFill>
                <a:srgbClr val="0000FF"/>
              </a:solidFill>
              <a:latin typeface="Comic Sans MS"/>
              <a:ea typeface="Comic Sans MS"/>
              <a:cs typeface="Comic Sans MS"/>
              <a:sym typeface="Comic Sans MS"/>
            </a:endParaRPr>
          </a:p>
          <a:p>
            <a:pPr marL="457200" marR="0" lvl="0" indent="0" algn="l" rtl="0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rgbClr val="000000"/>
              </a:buClr>
              <a:buSzPts val="2350"/>
              <a:buFont typeface="Arial"/>
              <a:buNone/>
            </a:pPr>
            <a:endParaRPr sz="2400" b="0" i="0" u="none" strike="noStrike" cap="none">
              <a:solidFill>
                <a:srgbClr val="0000FF"/>
              </a:solidFill>
              <a:latin typeface="Comic Sans MS"/>
              <a:ea typeface="Comic Sans MS"/>
              <a:cs typeface="Comic Sans MS"/>
              <a:sym typeface="Comic Sans MS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2400" b="0" i="0" u="none" strike="noStrike" cap="none">
              <a:solidFill>
                <a:srgbClr val="0000FF"/>
              </a:solidFill>
              <a:latin typeface="Comic Sans MS"/>
              <a:ea typeface="Comic Sans MS"/>
              <a:cs typeface="Comic Sans MS"/>
              <a:sym typeface="Comic Sans MS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2400" b="0" i="0" u="none" strike="noStrike" cap="none">
              <a:solidFill>
                <a:srgbClr val="0000FF"/>
              </a:solidFill>
              <a:latin typeface="Comic Sans MS"/>
              <a:ea typeface="Comic Sans MS"/>
              <a:cs typeface="Comic Sans MS"/>
              <a:sym typeface="Comic Sans MS"/>
            </a:endParaRPr>
          </a:p>
        </p:txBody>
      </p:sp>
      <p:pic>
        <p:nvPicPr>
          <p:cNvPr id="240" name="Google Shape;240;p32"/>
          <p:cNvPicPr preferRelativeResize="0"/>
          <p:nvPr/>
        </p:nvPicPr>
        <p:blipFill rotWithShape="1">
          <a:blip r:embed="rId6">
            <a:alphaModFix/>
          </a:blip>
          <a:srcRect l="39273" t="46301" r="27651" b="47334"/>
          <a:stretch/>
        </p:blipFill>
        <p:spPr>
          <a:xfrm>
            <a:off x="674600" y="1231800"/>
            <a:ext cx="10692874" cy="1852899"/>
          </a:xfrm>
          <a:prstGeom prst="rect">
            <a:avLst/>
          </a:prstGeom>
          <a:noFill/>
          <a:ln w="38100" cap="flat" cmpd="sng">
            <a:solidFill>
              <a:srgbClr val="00B0F0"/>
            </a:solidFill>
            <a:prstDash val="solid"/>
            <a:miter lim="8000"/>
            <a:headEnd type="none" w="sm" len="sm"/>
            <a:tailEnd type="none" w="sm" len="sm"/>
          </a:ln>
          <a:effectLst>
            <a:outerShdw blurRad="571500" sx="86000" sy="86000" algn="ctr" rotWithShape="0">
              <a:srgbClr val="000000">
                <a:alpha val="23529"/>
              </a:srgbClr>
            </a:outerShdw>
          </a:effectLst>
        </p:spPr>
      </p:pic>
      <p:sp>
        <p:nvSpPr>
          <p:cNvPr id="241" name="Google Shape;241;p32"/>
          <p:cNvSpPr txBox="1"/>
          <p:nvPr/>
        </p:nvSpPr>
        <p:spPr>
          <a:xfrm>
            <a:off x="942300" y="3429625"/>
            <a:ext cx="8624400" cy="1293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400"/>
              <a:buFont typeface="Arial"/>
              <a:buNone/>
            </a:pPr>
            <a:r>
              <a:rPr lang="en-US" sz="2400" b="0" i="0" u="none" strike="noStrike" cap="none">
                <a:solidFill>
                  <a:srgbClr val="0000FF"/>
                </a:solidFill>
                <a:latin typeface="Comic Sans MS"/>
                <a:ea typeface="Comic Sans MS"/>
                <a:cs typeface="Comic Sans MS"/>
                <a:sym typeface="Comic Sans MS"/>
              </a:rPr>
              <a:t>Advantages: Keeping in touch with many people in her</a:t>
            </a:r>
            <a:endParaRPr sz="2400" b="0" i="0" u="none" strike="noStrike" cap="none">
              <a:solidFill>
                <a:srgbClr val="0000FF"/>
              </a:solidFill>
              <a:latin typeface="Comic Sans MS"/>
              <a:ea typeface="Comic Sans MS"/>
              <a:cs typeface="Comic Sans MS"/>
              <a:sym typeface="Comic Sans MS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400"/>
              <a:buFont typeface="Arial"/>
              <a:buNone/>
            </a:pPr>
            <a:r>
              <a:rPr lang="en-US" sz="2400" b="0" i="0" u="none" strike="noStrike" cap="none">
                <a:solidFill>
                  <a:srgbClr val="0000FF"/>
                </a:solidFill>
                <a:latin typeface="Comic Sans MS"/>
                <a:ea typeface="Comic Sans MS"/>
                <a:cs typeface="Comic Sans MS"/>
                <a:sym typeface="Comic Sans MS"/>
              </a:rPr>
              <a:t>professional field; making contact with people who are interested in her work. </a:t>
            </a:r>
            <a:endParaRPr sz="2400" b="0" i="0" u="none" strike="noStrike" cap="none">
              <a:solidFill>
                <a:srgbClr val="0000FF"/>
              </a:solidFill>
              <a:latin typeface="Comic Sans MS"/>
              <a:ea typeface="Comic Sans MS"/>
              <a:cs typeface="Comic Sans MS"/>
              <a:sym typeface="Comic Sans MS"/>
            </a:endParaRPr>
          </a:p>
        </p:txBody>
      </p:sp>
      <p:sp>
        <p:nvSpPr>
          <p:cNvPr id="242" name="Google Shape;242;p32"/>
          <p:cNvSpPr txBox="1"/>
          <p:nvPr/>
        </p:nvSpPr>
        <p:spPr>
          <a:xfrm>
            <a:off x="1038500" y="4873463"/>
            <a:ext cx="8061600" cy="923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400"/>
              <a:buFont typeface="Arial"/>
              <a:buNone/>
            </a:pPr>
            <a:r>
              <a:rPr lang="en-US" sz="2400" b="0" i="0" u="none" strike="noStrike" cap="none">
                <a:solidFill>
                  <a:srgbClr val="0000FF"/>
                </a:solidFill>
                <a:latin typeface="Comic Sans MS"/>
                <a:ea typeface="Comic Sans MS"/>
                <a:cs typeface="Comic Sans MS"/>
                <a:sym typeface="Comic Sans MS"/>
              </a:rPr>
              <a:t>Disadvantage: people contacting her to sell things she is not interested in</a:t>
            </a:r>
            <a:endParaRPr sz="280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pic>
        <p:nvPicPr>
          <p:cNvPr id="3" name="2_28">
            <a:hlinkClick r:id="" action="ppaction://media"/>
            <a:extLst>
              <a:ext uri="{FF2B5EF4-FFF2-40B4-BE49-F238E27FC236}">
                <a16:creationId xmlns:a16="http://schemas.microsoft.com/office/drawing/2014/main" id="{9ED4AAB8-BFB8-4390-9A7C-529389E13407}"/>
              </a:ext>
            </a:extLst>
          </p:cNvPr>
          <p:cNvPicPr>
            <a:picLocks noChangeAspect="1"/>
          </p:cNvPicPr>
          <p:nvPr>
            <a:audioFile r:link="rId3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7"/>
          <a:stretch>
            <a:fillRect/>
          </a:stretch>
        </p:blipFill>
        <p:spPr>
          <a:xfrm>
            <a:off x="877293" y="638063"/>
            <a:ext cx="487363" cy="487363"/>
          </a:xfrm>
          <a:prstGeom prst="rect">
            <a:avLst/>
          </a:prstGeom>
        </p:spPr>
      </p:pic>
    </p:spTree>
    <p:custDataLst>
      <p:tags r:id="rId1"/>
    </p:custData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79637"/>
    </mc:Choice>
    <mc:Fallback xmlns="">
      <p:transition spd="slow" advTm="179637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11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</p:timing>
  <p:extLst>
    <p:ext uri="{E180D4A7-C9FB-4DFB-919C-405C955672EB}">
      <p14:showEvtLst xmlns:p14="http://schemas.microsoft.com/office/powerpoint/2010/main">
        <p14:playEvt time="50019" objId="3"/>
        <p14:stopEvt time="106950" objId="3"/>
      </p14:showEvtLst>
    </p:ext>
  </p:extLs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4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8" name="Google Shape;248;p33"/>
          <p:cNvSpPr/>
          <p:nvPr/>
        </p:nvSpPr>
        <p:spPr>
          <a:xfrm>
            <a:off x="617275" y="1231800"/>
            <a:ext cx="10812600" cy="5226000"/>
          </a:xfrm>
          <a:prstGeom prst="roundRect">
            <a:avLst>
              <a:gd name="adj" fmla="val 6140"/>
            </a:avLst>
          </a:prstGeom>
          <a:solidFill>
            <a:schemeClr val="lt1"/>
          </a:solidFill>
          <a:ln w="38100" cap="flat" cmpd="sng">
            <a:solidFill>
              <a:srgbClr val="00B0F0"/>
            </a:solidFill>
            <a:prstDash val="solid"/>
            <a:miter lim="800000"/>
            <a:headEnd type="none" w="sm" len="sm"/>
            <a:tailEnd type="none" w="sm" len="sm"/>
          </a:ln>
          <a:effectLst>
            <a:outerShdw blurRad="571500" sx="86000" sy="86000" algn="ctr" rotWithShape="0">
              <a:srgbClr val="000000">
                <a:alpha val="23529"/>
              </a:srgbClr>
            </a:outerShdw>
          </a:effectLst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2400" b="0" i="0" u="none" strike="noStrike" cap="none">
              <a:solidFill>
                <a:srgbClr val="0000FF"/>
              </a:solidFill>
              <a:latin typeface="Comic Sans MS"/>
              <a:ea typeface="Comic Sans MS"/>
              <a:cs typeface="Comic Sans MS"/>
              <a:sym typeface="Comic Sans MS"/>
            </a:endParaRPr>
          </a:p>
        </p:txBody>
      </p:sp>
      <p:sp>
        <p:nvSpPr>
          <p:cNvPr id="249" name="Google Shape;249;p33"/>
          <p:cNvSpPr txBox="1"/>
          <p:nvPr/>
        </p:nvSpPr>
        <p:spPr>
          <a:xfrm>
            <a:off x="2513150" y="1019075"/>
            <a:ext cx="4487700" cy="569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15000"/>
              </a:lnSpc>
              <a:spcBef>
                <a:spcPts val="0"/>
              </a:spcBef>
              <a:spcAft>
                <a:spcPts val="1000"/>
              </a:spcAft>
              <a:buClr>
                <a:schemeClr val="dk1"/>
              </a:buClr>
              <a:buSzPts val="1100"/>
              <a:buFont typeface="Arial"/>
              <a:buNone/>
            </a:pPr>
            <a:endParaRPr sz="3100" b="0" i="0" u="none" strike="noStrike" cap="none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251" name="Google Shape;251;p33"/>
          <p:cNvSpPr txBox="1"/>
          <p:nvPr/>
        </p:nvSpPr>
        <p:spPr>
          <a:xfrm>
            <a:off x="1153149" y="975974"/>
            <a:ext cx="1034700" cy="523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Arial"/>
              <a:buNone/>
            </a:pPr>
            <a:endParaRPr sz="2800" b="0" i="0" u="none" strike="noStrike" cap="non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252" name="Google Shape;252;p33"/>
          <p:cNvSpPr txBox="1"/>
          <p:nvPr/>
        </p:nvSpPr>
        <p:spPr>
          <a:xfrm>
            <a:off x="1214179" y="1231789"/>
            <a:ext cx="966300" cy="338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Arial"/>
              <a:buNone/>
            </a:pPr>
            <a:endParaRPr sz="1600" b="1" i="0" u="none" strike="noStrike" cap="non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253" name="Google Shape;253;p33"/>
          <p:cNvSpPr txBox="1"/>
          <p:nvPr/>
        </p:nvSpPr>
        <p:spPr>
          <a:xfrm>
            <a:off x="889000" y="2391850"/>
            <a:ext cx="9862800" cy="1877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endParaRPr sz="2400" b="0" i="0" u="none" strike="noStrike" cap="none">
              <a:solidFill>
                <a:srgbClr val="0000FF"/>
              </a:solidFill>
              <a:latin typeface="Comic Sans MS"/>
              <a:ea typeface="Comic Sans MS"/>
              <a:cs typeface="Comic Sans MS"/>
              <a:sym typeface="Comic Sans MS"/>
            </a:endParaRPr>
          </a:p>
          <a:p>
            <a:pPr marL="457200" marR="0" lvl="0" indent="0" algn="l" rtl="0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rgbClr val="000000"/>
              </a:buClr>
              <a:buSzPts val="2350"/>
              <a:buFont typeface="Arial"/>
              <a:buNone/>
            </a:pPr>
            <a:endParaRPr sz="2400" b="0" i="0" u="none" strike="noStrike" cap="none">
              <a:solidFill>
                <a:srgbClr val="0000FF"/>
              </a:solidFill>
              <a:latin typeface="Comic Sans MS"/>
              <a:ea typeface="Comic Sans MS"/>
              <a:cs typeface="Comic Sans MS"/>
              <a:sym typeface="Comic Sans MS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2400" b="0" i="0" u="none" strike="noStrike" cap="none">
              <a:solidFill>
                <a:srgbClr val="0000FF"/>
              </a:solidFill>
              <a:latin typeface="Comic Sans MS"/>
              <a:ea typeface="Comic Sans MS"/>
              <a:cs typeface="Comic Sans MS"/>
              <a:sym typeface="Comic Sans MS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2400" b="0" i="0" u="none" strike="noStrike" cap="none">
              <a:solidFill>
                <a:srgbClr val="0000FF"/>
              </a:solidFill>
              <a:latin typeface="Comic Sans MS"/>
              <a:ea typeface="Comic Sans MS"/>
              <a:cs typeface="Comic Sans MS"/>
              <a:sym typeface="Comic Sans MS"/>
            </a:endParaRPr>
          </a:p>
        </p:txBody>
      </p:sp>
      <p:pic>
        <p:nvPicPr>
          <p:cNvPr id="255" name="Google Shape;255;p33"/>
          <p:cNvPicPr preferRelativeResize="0"/>
          <p:nvPr/>
        </p:nvPicPr>
        <p:blipFill rotWithShape="1">
          <a:blip r:embed="rId6">
            <a:alphaModFix/>
          </a:blip>
          <a:srcRect l="39270" t="53080" r="30984" b="40895"/>
          <a:stretch/>
        </p:blipFill>
        <p:spPr>
          <a:xfrm>
            <a:off x="674600" y="1231789"/>
            <a:ext cx="10755274" cy="1964885"/>
          </a:xfrm>
          <a:prstGeom prst="rect">
            <a:avLst/>
          </a:prstGeom>
          <a:noFill/>
          <a:ln w="38100" cap="flat" cmpd="sng">
            <a:solidFill>
              <a:srgbClr val="00B0F0"/>
            </a:solidFill>
            <a:prstDash val="solid"/>
            <a:miter lim="8000"/>
            <a:headEnd type="none" w="sm" len="sm"/>
            <a:tailEnd type="none" w="sm" len="sm"/>
          </a:ln>
          <a:effectLst>
            <a:outerShdw blurRad="571500" sx="86000" sy="86000" algn="ctr" rotWithShape="0">
              <a:srgbClr val="000000">
                <a:alpha val="23529"/>
              </a:srgbClr>
            </a:outerShdw>
          </a:effectLst>
        </p:spPr>
      </p:pic>
      <p:sp>
        <p:nvSpPr>
          <p:cNvPr id="256" name="Google Shape;256;p33"/>
          <p:cNvSpPr txBox="1"/>
          <p:nvPr/>
        </p:nvSpPr>
        <p:spPr>
          <a:xfrm>
            <a:off x="1273625" y="3567750"/>
            <a:ext cx="4887300" cy="5541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400"/>
              <a:buFont typeface="Arial"/>
              <a:buNone/>
            </a:pPr>
            <a:r>
              <a:rPr lang="en-US" sz="2400" b="0" i="0" u="none" strike="noStrike" cap="none">
                <a:solidFill>
                  <a:srgbClr val="0000FF"/>
                </a:solidFill>
                <a:latin typeface="Comic Sans MS"/>
                <a:ea typeface="Comic Sans MS"/>
                <a:cs typeface="Comic Sans MS"/>
                <a:sym typeface="Comic Sans MS"/>
              </a:rPr>
              <a:t>Her ex-boss (from 15 years ago)</a:t>
            </a:r>
            <a:endParaRPr sz="2400" b="0" i="0" u="none" strike="noStrike" cap="none">
              <a:solidFill>
                <a:srgbClr val="0000FF"/>
              </a:solidFill>
              <a:latin typeface="Comic Sans MS"/>
              <a:ea typeface="Comic Sans MS"/>
              <a:cs typeface="Comic Sans MS"/>
              <a:sym typeface="Comic Sans MS"/>
            </a:endParaRPr>
          </a:p>
        </p:txBody>
      </p:sp>
      <p:pic>
        <p:nvPicPr>
          <p:cNvPr id="2" name="2_29">
            <a:hlinkClick r:id="" action="ppaction://media"/>
            <a:extLst>
              <a:ext uri="{FF2B5EF4-FFF2-40B4-BE49-F238E27FC236}">
                <a16:creationId xmlns:a16="http://schemas.microsoft.com/office/drawing/2014/main" id="{A3579DB4-5293-39AD-501B-15B723EEE5C0}"/>
              </a:ext>
            </a:extLst>
          </p:cNvPr>
          <p:cNvPicPr>
            <a:picLocks noChangeAspect="1"/>
          </p:cNvPicPr>
          <p:nvPr>
            <a:audioFile r:link="rId3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7"/>
          <a:stretch>
            <a:fillRect/>
          </a:stretch>
        </p:blipFill>
        <p:spPr>
          <a:xfrm>
            <a:off x="889000" y="648052"/>
            <a:ext cx="487363" cy="487363"/>
          </a:xfrm>
          <a:prstGeom prst="rect">
            <a:avLst/>
          </a:prstGeom>
        </p:spPr>
      </p:pic>
    </p:spTree>
    <p:custDataLst>
      <p:tags r:id="rId1"/>
    </p:custData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08178"/>
    </mc:Choice>
    <mc:Fallback xmlns="">
      <p:transition spd="slow" advTm="108178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  <p:extLst>
    <p:ext uri="{E180D4A7-C9FB-4DFB-919C-405C955672EB}">
      <p14:showEvtLst xmlns:p14="http://schemas.microsoft.com/office/powerpoint/2010/main">
        <p14:playEvt time="26799" objId="2"/>
        <p14:stopEvt time="83213" objId="2"/>
      </p14:showEvtLst>
    </p:ext>
  </p:extLs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6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2" name="Google Shape;262;p34"/>
          <p:cNvSpPr/>
          <p:nvPr/>
        </p:nvSpPr>
        <p:spPr>
          <a:xfrm>
            <a:off x="617275" y="1231800"/>
            <a:ext cx="10812600" cy="5226000"/>
          </a:xfrm>
          <a:prstGeom prst="roundRect">
            <a:avLst>
              <a:gd name="adj" fmla="val 6140"/>
            </a:avLst>
          </a:prstGeom>
          <a:solidFill>
            <a:schemeClr val="lt1"/>
          </a:solidFill>
          <a:ln w="38100" cap="flat" cmpd="sng">
            <a:solidFill>
              <a:srgbClr val="00B0F0"/>
            </a:solidFill>
            <a:prstDash val="solid"/>
            <a:miter lim="800000"/>
            <a:headEnd type="none" w="sm" len="sm"/>
            <a:tailEnd type="none" w="sm" len="sm"/>
          </a:ln>
          <a:effectLst>
            <a:outerShdw blurRad="571500" sx="86000" sy="86000" algn="ctr" rotWithShape="0">
              <a:srgbClr val="000000">
                <a:alpha val="23529"/>
              </a:srgbClr>
            </a:outerShdw>
          </a:effectLst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2400" b="0" i="0" u="none" strike="noStrike" cap="none">
              <a:solidFill>
                <a:srgbClr val="0000FF"/>
              </a:solidFill>
              <a:latin typeface="Comic Sans MS"/>
              <a:ea typeface="Comic Sans MS"/>
              <a:cs typeface="Comic Sans MS"/>
              <a:sym typeface="Comic Sans MS"/>
            </a:endParaRPr>
          </a:p>
        </p:txBody>
      </p:sp>
      <p:sp>
        <p:nvSpPr>
          <p:cNvPr id="263" name="Google Shape;263;p34"/>
          <p:cNvSpPr txBox="1"/>
          <p:nvPr/>
        </p:nvSpPr>
        <p:spPr>
          <a:xfrm>
            <a:off x="2513150" y="1019075"/>
            <a:ext cx="4487700" cy="569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15000"/>
              </a:lnSpc>
              <a:spcBef>
                <a:spcPts val="0"/>
              </a:spcBef>
              <a:spcAft>
                <a:spcPts val="1000"/>
              </a:spcAft>
              <a:buClr>
                <a:schemeClr val="dk1"/>
              </a:buClr>
              <a:buSzPts val="1100"/>
              <a:buFont typeface="Arial"/>
              <a:buNone/>
            </a:pPr>
            <a:endParaRPr sz="3100" b="0" i="0" u="none" strike="noStrike" cap="none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265" name="Google Shape;265;p34"/>
          <p:cNvSpPr txBox="1"/>
          <p:nvPr/>
        </p:nvSpPr>
        <p:spPr>
          <a:xfrm>
            <a:off x="1153149" y="975974"/>
            <a:ext cx="1034700" cy="523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Arial"/>
              <a:buNone/>
            </a:pPr>
            <a:endParaRPr sz="2800" b="0" i="0" u="none" strike="noStrike" cap="non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266" name="Google Shape;266;p34"/>
          <p:cNvSpPr txBox="1"/>
          <p:nvPr/>
        </p:nvSpPr>
        <p:spPr>
          <a:xfrm>
            <a:off x="1214179" y="1231789"/>
            <a:ext cx="966300" cy="338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Arial"/>
              <a:buNone/>
            </a:pPr>
            <a:endParaRPr sz="1600" b="1" i="0" u="none" strike="noStrike" cap="non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267" name="Google Shape;267;p34"/>
          <p:cNvSpPr txBox="1"/>
          <p:nvPr/>
        </p:nvSpPr>
        <p:spPr>
          <a:xfrm>
            <a:off x="889000" y="2391850"/>
            <a:ext cx="9862800" cy="1877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endParaRPr sz="2400" b="0" i="0" u="none" strike="noStrike" cap="none">
              <a:solidFill>
                <a:srgbClr val="0000FF"/>
              </a:solidFill>
              <a:latin typeface="Comic Sans MS"/>
              <a:ea typeface="Comic Sans MS"/>
              <a:cs typeface="Comic Sans MS"/>
              <a:sym typeface="Comic Sans MS"/>
            </a:endParaRPr>
          </a:p>
          <a:p>
            <a:pPr marL="457200" marR="0" lvl="0" indent="0" algn="l" rtl="0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rgbClr val="000000"/>
              </a:buClr>
              <a:buSzPts val="2350"/>
              <a:buFont typeface="Arial"/>
              <a:buNone/>
            </a:pPr>
            <a:endParaRPr sz="2400" b="0" i="0" u="none" strike="noStrike" cap="none">
              <a:solidFill>
                <a:srgbClr val="0000FF"/>
              </a:solidFill>
              <a:latin typeface="Comic Sans MS"/>
              <a:ea typeface="Comic Sans MS"/>
              <a:cs typeface="Comic Sans MS"/>
              <a:sym typeface="Comic Sans MS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2400" b="0" i="0" u="none" strike="noStrike" cap="none">
              <a:solidFill>
                <a:srgbClr val="0000FF"/>
              </a:solidFill>
              <a:latin typeface="Comic Sans MS"/>
              <a:ea typeface="Comic Sans MS"/>
              <a:cs typeface="Comic Sans MS"/>
              <a:sym typeface="Comic Sans MS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2400" b="0" i="0" u="none" strike="noStrike" cap="none">
              <a:solidFill>
                <a:srgbClr val="0000FF"/>
              </a:solidFill>
              <a:latin typeface="Comic Sans MS"/>
              <a:ea typeface="Comic Sans MS"/>
              <a:cs typeface="Comic Sans MS"/>
              <a:sym typeface="Comic Sans MS"/>
            </a:endParaRPr>
          </a:p>
        </p:txBody>
      </p:sp>
      <p:pic>
        <p:nvPicPr>
          <p:cNvPr id="269" name="Google Shape;269;p34"/>
          <p:cNvPicPr preferRelativeResize="0"/>
          <p:nvPr/>
        </p:nvPicPr>
        <p:blipFill rotWithShape="1">
          <a:blip r:embed="rId6">
            <a:alphaModFix/>
          </a:blip>
          <a:srcRect l="39897" t="61397" r="28209" b="26871"/>
          <a:stretch/>
        </p:blipFill>
        <p:spPr>
          <a:xfrm>
            <a:off x="617275" y="1231800"/>
            <a:ext cx="10812600" cy="5226001"/>
          </a:xfrm>
          <a:prstGeom prst="rect">
            <a:avLst/>
          </a:prstGeom>
          <a:noFill/>
          <a:ln w="38100" cap="flat" cmpd="sng">
            <a:solidFill>
              <a:srgbClr val="00B0F0"/>
            </a:solidFill>
            <a:prstDash val="solid"/>
            <a:miter lim="8000"/>
            <a:headEnd type="none" w="sm" len="sm"/>
            <a:tailEnd type="none" w="sm" len="sm"/>
          </a:ln>
          <a:effectLst>
            <a:outerShdw blurRad="571500" sx="86000" sy="86000" algn="ctr" rotWithShape="0">
              <a:srgbClr val="000000">
                <a:alpha val="23529"/>
              </a:srgbClr>
            </a:outerShdw>
          </a:effectLst>
        </p:spPr>
      </p:pic>
      <p:sp>
        <p:nvSpPr>
          <p:cNvPr id="270" name="Google Shape;270;p34"/>
          <p:cNvSpPr txBox="1"/>
          <p:nvPr/>
        </p:nvSpPr>
        <p:spPr>
          <a:xfrm>
            <a:off x="3747850" y="2631225"/>
            <a:ext cx="1332300" cy="523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200"/>
              <a:buFont typeface="Arial"/>
              <a:buNone/>
            </a:pPr>
            <a:r>
              <a:rPr lang="en-US" sz="2200" b="0" i="0" u="none" strike="noStrike" cap="none">
                <a:solidFill>
                  <a:srgbClr val="0000FF"/>
                </a:solidFill>
                <a:latin typeface="Comic Sans MS"/>
                <a:ea typeface="Comic Sans MS"/>
                <a:cs typeface="Comic Sans MS"/>
                <a:sym typeface="Comic Sans MS"/>
              </a:rPr>
              <a:t>passion</a:t>
            </a:r>
            <a:endParaRPr sz="2200" b="0" i="0" u="none" strike="noStrike" cap="none">
              <a:solidFill>
                <a:srgbClr val="0000FF"/>
              </a:solidFill>
              <a:latin typeface="Comic Sans MS"/>
              <a:ea typeface="Comic Sans MS"/>
              <a:cs typeface="Comic Sans MS"/>
              <a:sym typeface="Comic Sans MS"/>
            </a:endParaRPr>
          </a:p>
        </p:txBody>
      </p:sp>
      <p:sp>
        <p:nvSpPr>
          <p:cNvPr id="271" name="Google Shape;271;p34"/>
          <p:cNvSpPr txBox="1"/>
          <p:nvPr/>
        </p:nvSpPr>
        <p:spPr>
          <a:xfrm>
            <a:off x="749325" y="3583200"/>
            <a:ext cx="1896000" cy="523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200"/>
              <a:buFont typeface="Arial"/>
              <a:buNone/>
            </a:pPr>
            <a:r>
              <a:rPr lang="en-US" sz="2200" b="0" i="0" u="none" strike="noStrike" cap="none">
                <a:solidFill>
                  <a:srgbClr val="0000FF"/>
                </a:solidFill>
                <a:latin typeface="Comic Sans MS"/>
                <a:ea typeface="Comic Sans MS"/>
                <a:cs typeface="Comic Sans MS"/>
                <a:sym typeface="Comic Sans MS"/>
              </a:rPr>
              <a:t>enthusiastic</a:t>
            </a:r>
            <a:endParaRPr sz="2200" b="0" i="0" u="none" strike="noStrike" cap="none">
              <a:solidFill>
                <a:srgbClr val="0000FF"/>
              </a:solidFill>
              <a:latin typeface="Comic Sans MS"/>
              <a:ea typeface="Comic Sans MS"/>
              <a:cs typeface="Comic Sans MS"/>
              <a:sym typeface="Comic Sans MS"/>
            </a:endParaRPr>
          </a:p>
        </p:txBody>
      </p:sp>
      <p:sp>
        <p:nvSpPr>
          <p:cNvPr id="272" name="Google Shape;272;p34"/>
          <p:cNvSpPr txBox="1"/>
          <p:nvPr/>
        </p:nvSpPr>
        <p:spPr>
          <a:xfrm>
            <a:off x="6172200" y="3527550"/>
            <a:ext cx="1332300" cy="523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200"/>
              <a:buFont typeface="Arial"/>
              <a:buNone/>
            </a:pPr>
            <a:r>
              <a:rPr lang="en-US" sz="2200" b="0" i="0" u="none" strike="noStrike" cap="none">
                <a:solidFill>
                  <a:srgbClr val="0000FF"/>
                </a:solidFill>
                <a:latin typeface="Comic Sans MS"/>
                <a:ea typeface="Comic Sans MS"/>
                <a:cs typeface="Comic Sans MS"/>
                <a:sym typeface="Comic Sans MS"/>
              </a:rPr>
              <a:t>subject</a:t>
            </a:r>
            <a:endParaRPr sz="2200" b="0" i="0" u="none" strike="noStrike" cap="none">
              <a:solidFill>
                <a:srgbClr val="0000FF"/>
              </a:solidFill>
              <a:latin typeface="Comic Sans MS"/>
              <a:ea typeface="Comic Sans MS"/>
              <a:cs typeface="Comic Sans MS"/>
              <a:sym typeface="Comic Sans MS"/>
            </a:endParaRPr>
          </a:p>
        </p:txBody>
      </p:sp>
      <p:sp>
        <p:nvSpPr>
          <p:cNvPr id="273" name="Google Shape;273;p34"/>
          <p:cNvSpPr txBox="1"/>
          <p:nvPr/>
        </p:nvSpPr>
        <p:spPr>
          <a:xfrm>
            <a:off x="2513150" y="4366700"/>
            <a:ext cx="1598400" cy="507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100"/>
              <a:buFont typeface="Arial"/>
              <a:buNone/>
            </a:pPr>
            <a:r>
              <a:rPr lang="en-US" sz="2100" b="0" i="0" u="none" strike="noStrike" cap="none">
                <a:solidFill>
                  <a:srgbClr val="0000FF"/>
                </a:solidFill>
                <a:latin typeface="Comic Sans MS"/>
                <a:ea typeface="Comic Sans MS"/>
                <a:cs typeface="Comic Sans MS"/>
                <a:sym typeface="Comic Sans MS"/>
              </a:rPr>
              <a:t>difference</a:t>
            </a:r>
            <a:endParaRPr sz="2100" b="0" i="0" u="none" strike="noStrike" cap="none">
              <a:solidFill>
                <a:srgbClr val="0000FF"/>
              </a:solidFill>
              <a:latin typeface="Comic Sans MS"/>
              <a:ea typeface="Comic Sans MS"/>
              <a:cs typeface="Comic Sans MS"/>
              <a:sym typeface="Comic Sans MS"/>
            </a:endParaRPr>
          </a:p>
        </p:txBody>
      </p:sp>
      <p:sp>
        <p:nvSpPr>
          <p:cNvPr id="274" name="Google Shape;274;p34"/>
          <p:cNvSpPr txBox="1"/>
          <p:nvPr/>
        </p:nvSpPr>
        <p:spPr>
          <a:xfrm>
            <a:off x="6690050" y="4464700"/>
            <a:ext cx="966300" cy="523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200"/>
              <a:buFont typeface="Arial"/>
              <a:buNone/>
            </a:pPr>
            <a:r>
              <a:rPr lang="en-US" sz="2200" b="0" i="0" u="none" strike="noStrike" cap="none">
                <a:solidFill>
                  <a:srgbClr val="0000FF"/>
                </a:solidFill>
                <a:latin typeface="Comic Sans MS"/>
                <a:ea typeface="Comic Sans MS"/>
                <a:cs typeface="Comic Sans MS"/>
                <a:sym typeface="Comic Sans MS"/>
              </a:rPr>
              <a:t>spoke</a:t>
            </a:r>
            <a:endParaRPr sz="2200" b="0" i="0" u="none" strike="noStrike" cap="none">
              <a:solidFill>
                <a:srgbClr val="0000FF"/>
              </a:solidFill>
              <a:latin typeface="Comic Sans MS"/>
              <a:ea typeface="Comic Sans MS"/>
              <a:cs typeface="Comic Sans MS"/>
              <a:sym typeface="Comic Sans MS"/>
            </a:endParaRPr>
          </a:p>
        </p:txBody>
      </p:sp>
      <p:sp>
        <p:nvSpPr>
          <p:cNvPr id="275" name="Google Shape;275;p34"/>
          <p:cNvSpPr txBox="1"/>
          <p:nvPr/>
        </p:nvSpPr>
        <p:spPr>
          <a:xfrm>
            <a:off x="5280325" y="5432738"/>
            <a:ext cx="1486500" cy="523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200"/>
              <a:buFont typeface="Arial"/>
              <a:buNone/>
            </a:pPr>
            <a:r>
              <a:rPr lang="en-US" sz="2200" b="0" i="0" u="none" strike="noStrike" cap="none">
                <a:solidFill>
                  <a:srgbClr val="0000FF"/>
                </a:solidFill>
                <a:latin typeface="Comic Sans MS"/>
                <a:ea typeface="Comic Sans MS"/>
                <a:cs typeface="Comic Sans MS"/>
                <a:sym typeface="Comic Sans MS"/>
              </a:rPr>
              <a:t>important</a:t>
            </a:r>
            <a:endParaRPr sz="2200" b="0" i="0" u="none" strike="noStrike" cap="none">
              <a:solidFill>
                <a:srgbClr val="0000FF"/>
              </a:solidFill>
              <a:latin typeface="Comic Sans MS"/>
              <a:ea typeface="Comic Sans MS"/>
              <a:cs typeface="Comic Sans MS"/>
              <a:sym typeface="Comic Sans MS"/>
            </a:endParaRPr>
          </a:p>
        </p:txBody>
      </p:sp>
      <p:pic>
        <p:nvPicPr>
          <p:cNvPr id="2" name="2_29">
            <a:hlinkClick r:id="" action="ppaction://media"/>
            <a:extLst>
              <a:ext uri="{FF2B5EF4-FFF2-40B4-BE49-F238E27FC236}">
                <a16:creationId xmlns:a16="http://schemas.microsoft.com/office/drawing/2014/main" id="{84C9A1CD-F889-0225-E6A8-4E78D7324E1B}"/>
              </a:ext>
            </a:extLst>
          </p:cNvPr>
          <p:cNvPicPr>
            <a:picLocks noChangeAspect="1"/>
          </p:cNvPicPr>
          <p:nvPr>
            <a:audioFile r:link="rId3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7"/>
          <a:stretch>
            <a:fillRect/>
          </a:stretch>
        </p:blipFill>
        <p:spPr>
          <a:xfrm>
            <a:off x="909467" y="569142"/>
            <a:ext cx="487363" cy="487363"/>
          </a:xfrm>
          <a:prstGeom prst="rect">
            <a:avLst/>
          </a:prstGeom>
        </p:spPr>
      </p:pic>
    </p:spTree>
    <p:custDataLst>
      <p:tags r:id="rId1"/>
    </p:custData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64301"/>
    </mc:Choice>
    <mc:Fallback xmlns="">
      <p:transition spd="slow" advTm="164301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2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  <p:extLst>
    <p:ext uri="{E180D4A7-C9FB-4DFB-919C-405C955672EB}">
      <p14:showEvtLst xmlns:p14="http://schemas.microsoft.com/office/powerpoint/2010/main">
        <p14:playEvt time="22855" objId="2"/>
        <p14:stopEvt time="79344" objId="2"/>
      </p14:showEvtLst>
    </p:ext>
  </p:extLs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8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1" name="Google Shape;281;p35"/>
          <p:cNvSpPr/>
          <p:nvPr/>
        </p:nvSpPr>
        <p:spPr>
          <a:xfrm>
            <a:off x="617275" y="1231800"/>
            <a:ext cx="10812600" cy="5226000"/>
          </a:xfrm>
          <a:prstGeom prst="roundRect">
            <a:avLst>
              <a:gd name="adj" fmla="val 6140"/>
            </a:avLst>
          </a:prstGeom>
          <a:solidFill>
            <a:schemeClr val="lt1"/>
          </a:solidFill>
          <a:ln w="38100" cap="flat" cmpd="sng">
            <a:solidFill>
              <a:srgbClr val="00B0F0"/>
            </a:solidFill>
            <a:prstDash val="solid"/>
            <a:miter lim="800000"/>
            <a:headEnd type="none" w="sm" len="sm"/>
            <a:tailEnd type="none" w="sm" len="sm"/>
          </a:ln>
          <a:effectLst>
            <a:outerShdw blurRad="571500" sx="86000" sy="86000" algn="ctr" rotWithShape="0">
              <a:srgbClr val="000000">
                <a:alpha val="23529"/>
              </a:srgbClr>
            </a:outerShdw>
          </a:effectLst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2200" b="0" i="0" u="none" strike="noStrike" cap="none">
              <a:solidFill>
                <a:srgbClr val="0000FF"/>
              </a:solidFill>
              <a:latin typeface="Comic Sans MS"/>
              <a:ea typeface="Comic Sans MS"/>
              <a:cs typeface="Comic Sans MS"/>
              <a:sym typeface="Comic Sans MS"/>
            </a:endParaRPr>
          </a:p>
        </p:txBody>
      </p:sp>
      <p:sp>
        <p:nvSpPr>
          <p:cNvPr id="282" name="Google Shape;282;p35"/>
          <p:cNvSpPr txBox="1"/>
          <p:nvPr/>
        </p:nvSpPr>
        <p:spPr>
          <a:xfrm>
            <a:off x="2513150" y="1019075"/>
            <a:ext cx="4487700" cy="569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15000"/>
              </a:lnSpc>
              <a:spcBef>
                <a:spcPts val="0"/>
              </a:spcBef>
              <a:spcAft>
                <a:spcPts val="1000"/>
              </a:spcAft>
              <a:buClr>
                <a:schemeClr val="dk1"/>
              </a:buClr>
              <a:buSzPts val="1100"/>
              <a:buFont typeface="Arial"/>
              <a:buNone/>
            </a:pPr>
            <a:endParaRPr sz="3100" b="0" i="0" u="none" strike="noStrike" cap="none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284" name="Google Shape;284;p35"/>
          <p:cNvSpPr txBox="1"/>
          <p:nvPr/>
        </p:nvSpPr>
        <p:spPr>
          <a:xfrm>
            <a:off x="1153149" y="975974"/>
            <a:ext cx="1034700" cy="523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Arial"/>
              <a:buNone/>
            </a:pPr>
            <a:endParaRPr sz="2800" b="0" i="0" u="none" strike="noStrike" cap="non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285" name="Google Shape;285;p35"/>
          <p:cNvSpPr txBox="1"/>
          <p:nvPr/>
        </p:nvSpPr>
        <p:spPr>
          <a:xfrm>
            <a:off x="1214179" y="1231789"/>
            <a:ext cx="966300" cy="338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Arial"/>
              <a:buNone/>
            </a:pPr>
            <a:endParaRPr sz="1600" b="1" i="0" u="none" strike="noStrike" cap="non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286" name="Google Shape;286;p35"/>
          <p:cNvSpPr txBox="1"/>
          <p:nvPr/>
        </p:nvSpPr>
        <p:spPr>
          <a:xfrm>
            <a:off x="889000" y="2391850"/>
            <a:ext cx="9862800" cy="1754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endParaRPr sz="2200" b="0" i="0" u="none" strike="noStrike" cap="none">
              <a:solidFill>
                <a:srgbClr val="0000FF"/>
              </a:solidFill>
              <a:latin typeface="Comic Sans MS"/>
              <a:ea typeface="Comic Sans MS"/>
              <a:cs typeface="Comic Sans MS"/>
              <a:sym typeface="Comic Sans MS"/>
            </a:endParaRPr>
          </a:p>
          <a:p>
            <a:pPr marL="457200" marR="0" lvl="0" indent="0" algn="l" rtl="0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rgbClr val="000000"/>
              </a:buClr>
              <a:buSzPts val="2350"/>
              <a:buFont typeface="Arial"/>
              <a:buNone/>
            </a:pPr>
            <a:endParaRPr sz="2200" b="0" i="0" u="none" strike="noStrike" cap="none">
              <a:solidFill>
                <a:srgbClr val="0000FF"/>
              </a:solidFill>
              <a:latin typeface="Comic Sans MS"/>
              <a:ea typeface="Comic Sans MS"/>
              <a:cs typeface="Comic Sans MS"/>
              <a:sym typeface="Comic Sans MS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2200" b="0" i="0" u="none" strike="noStrike" cap="none">
              <a:solidFill>
                <a:srgbClr val="0000FF"/>
              </a:solidFill>
              <a:latin typeface="Comic Sans MS"/>
              <a:ea typeface="Comic Sans MS"/>
              <a:cs typeface="Comic Sans MS"/>
              <a:sym typeface="Comic Sans MS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2200" b="0" i="0" u="none" strike="noStrike" cap="none">
              <a:solidFill>
                <a:srgbClr val="0000FF"/>
              </a:solidFill>
              <a:latin typeface="Comic Sans MS"/>
              <a:ea typeface="Comic Sans MS"/>
              <a:cs typeface="Comic Sans MS"/>
              <a:sym typeface="Comic Sans MS"/>
            </a:endParaRPr>
          </a:p>
        </p:txBody>
      </p:sp>
      <p:pic>
        <p:nvPicPr>
          <p:cNvPr id="288" name="Google Shape;288;p35"/>
          <p:cNvPicPr preferRelativeResize="0"/>
          <p:nvPr/>
        </p:nvPicPr>
        <p:blipFill rotWithShape="1">
          <a:blip r:embed="rId6">
            <a:alphaModFix/>
          </a:blip>
          <a:srcRect l="39273" t="73754" r="28112" b="5835"/>
          <a:stretch/>
        </p:blipFill>
        <p:spPr>
          <a:xfrm>
            <a:off x="617275" y="1307225"/>
            <a:ext cx="10812600" cy="5150574"/>
          </a:xfrm>
          <a:prstGeom prst="rect">
            <a:avLst/>
          </a:prstGeom>
          <a:noFill/>
          <a:ln>
            <a:noFill/>
          </a:ln>
        </p:spPr>
      </p:pic>
      <p:sp>
        <p:nvSpPr>
          <p:cNvPr id="289" name="Google Shape;289;p35"/>
          <p:cNvSpPr txBox="1"/>
          <p:nvPr/>
        </p:nvSpPr>
        <p:spPr>
          <a:xfrm>
            <a:off x="3107100" y="3415000"/>
            <a:ext cx="688500" cy="523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200"/>
              <a:buFont typeface="Arial"/>
              <a:buNone/>
            </a:pPr>
            <a:r>
              <a:rPr lang="en-US" sz="2200" b="0" i="0" u="none" strike="noStrike" cap="none">
                <a:solidFill>
                  <a:srgbClr val="0000FF"/>
                </a:solidFill>
                <a:latin typeface="Comic Sans MS"/>
                <a:ea typeface="Comic Sans MS"/>
                <a:cs typeface="Comic Sans MS"/>
                <a:sym typeface="Comic Sans MS"/>
              </a:rPr>
              <a:t>NM</a:t>
            </a:r>
            <a:endParaRPr sz="2200" b="0" i="0" u="none" strike="noStrike" cap="none">
              <a:solidFill>
                <a:srgbClr val="0000FF"/>
              </a:solidFill>
              <a:latin typeface="Comic Sans MS"/>
              <a:ea typeface="Comic Sans MS"/>
              <a:cs typeface="Comic Sans MS"/>
              <a:sym typeface="Comic Sans MS"/>
            </a:endParaRPr>
          </a:p>
        </p:txBody>
      </p:sp>
      <p:sp>
        <p:nvSpPr>
          <p:cNvPr id="290" name="Google Shape;290;p35"/>
          <p:cNvSpPr txBox="1"/>
          <p:nvPr/>
        </p:nvSpPr>
        <p:spPr>
          <a:xfrm>
            <a:off x="3366000" y="4100350"/>
            <a:ext cx="429600" cy="523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200"/>
              <a:buFont typeface="Arial"/>
              <a:buNone/>
            </a:pPr>
            <a:r>
              <a:rPr lang="en-US" sz="2200" b="0" i="0" u="none" strike="noStrike" cap="none">
                <a:solidFill>
                  <a:srgbClr val="0000FF"/>
                </a:solidFill>
                <a:latin typeface="Comic Sans MS"/>
                <a:ea typeface="Comic Sans MS"/>
                <a:cs typeface="Comic Sans MS"/>
                <a:sym typeface="Comic Sans MS"/>
              </a:rPr>
              <a:t>L</a:t>
            </a:r>
            <a:endParaRPr sz="2200" b="0" i="0" u="none" strike="noStrike" cap="none">
              <a:solidFill>
                <a:srgbClr val="0000FF"/>
              </a:solidFill>
              <a:latin typeface="Comic Sans MS"/>
              <a:ea typeface="Comic Sans MS"/>
              <a:cs typeface="Comic Sans MS"/>
              <a:sym typeface="Comic Sans MS"/>
            </a:endParaRPr>
          </a:p>
        </p:txBody>
      </p:sp>
      <p:sp>
        <p:nvSpPr>
          <p:cNvPr id="291" name="Google Shape;291;p35"/>
          <p:cNvSpPr txBox="1"/>
          <p:nvPr/>
        </p:nvSpPr>
        <p:spPr>
          <a:xfrm>
            <a:off x="3183300" y="4785700"/>
            <a:ext cx="536100" cy="523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200"/>
              <a:buFont typeface="Arial"/>
              <a:buNone/>
            </a:pPr>
            <a:r>
              <a:rPr lang="en-US" sz="2200" b="0" i="0" u="none" strike="noStrike" cap="none">
                <a:solidFill>
                  <a:srgbClr val="0000FF"/>
                </a:solidFill>
                <a:latin typeface="Comic Sans MS"/>
                <a:ea typeface="Comic Sans MS"/>
                <a:cs typeface="Comic Sans MS"/>
                <a:sym typeface="Comic Sans MS"/>
              </a:rPr>
              <a:t>L</a:t>
            </a:r>
            <a:endParaRPr sz="2200" b="0" i="0" u="none" strike="noStrike" cap="none">
              <a:solidFill>
                <a:srgbClr val="0000FF"/>
              </a:solidFill>
              <a:latin typeface="Comic Sans MS"/>
              <a:ea typeface="Comic Sans MS"/>
              <a:cs typeface="Comic Sans MS"/>
              <a:sym typeface="Comic Sans MS"/>
            </a:endParaRPr>
          </a:p>
        </p:txBody>
      </p:sp>
      <p:sp>
        <p:nvSpPr>
          <p:cNvPr id="292" name="Google Shape;292;p35"/>
          <p:cNvSpPr txBox="1"/>
          <p:nvPr/>
        </p:nvSpPr>
        <p:spPr>
          <a:xfrm>
            <a:off x="4099400" y="5554800"/>
            <a:ext cx="688500" cy="523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200"/>
              <a:buFont typeface="Arial"/>
              <a:buNone/>
            </a:pPr>
            <a:r>
              <a:rPr lang="en-US" sz="2200" b="0" i="0" u="none" strike="noStrike" cap="none">
                <a:solidFill>
                  <a:srgbClr val="0000FF"/>
                </a:solidFill>
                <a:latin typeface="Comic Sans MS"/>
                <a:ea typeface="Comic Sans MS"/>
                <a:cs typeface="Comic Sans MS"/>
                <a:sym typeface="Comic Sans MS"/>
              </a:rPr>
              <a:t>NM</a:t>
            </a:r>
            <a:endParaRPr sz="2200" b="0" i="0" u="none" strike="noStrike" cap="none">
              <a:solidFill>
                <a:srgbClr val="0000FF"/>
              </a:solidFill>
              <a:latin typeface="Comic Sans MS"/>
              <a:ea typeface="Comic Sans MS"/>
              <a:cs typeface="Comic Sans MS"/>
              <a:sym typeface="Comic Sans MS"/>
            </a:endParaRPr>
          </a:p>
        </p:txBody>
      </p:sp>
      <p:sp>
        <p:nvSpPr>
          <p:cNvPr id="293" name="Google Shape;293;p35"/>
          <p:cNvSpPr txBox="1"/>
          <p:nvPr/>
        </p:nvSpPr>
        <p:spPr>
          <a:xfrm>
            <a:off x="8957400" y="3415000"/>
            <a:ext cx="688500" cy="523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200"/>
              <a:buFont typeface="Arial"/>
              <a:buNone/>
            </a:pPr>
            <a:r>
              <a:rPr lang="en-US" sz="2200" b="0" i="0" u="none" strike="noStrike" cap="none">
                <a:solidFill>
                  <a:srgbClr val="0000FF"/>
                </a:solidFill>
                <a:latin typeface="Comic Sans MS"/>
                <a:ea typeface="Comic Sans MS"/>
                <a:cs typeface="Comic Sans MS"/>
                <a:sym typeface="Comic Sans MS"/>
              </a:rPr>
              <a:t>NL</a:t>
            </a:r>
            <a:endParaRPr sz="2200" b="0" i="0" u="none" strike="noStrike" cap="none">
              <a:solidFill>
                <a:srgbClr val="0000FF"/>
              </a:solidFill>
              <a:latin typeface="Comic Sans MS"/>
              <a:ea typeface="Comic Sans MS"/>
              <a:cs typeface="Comic Sans MS"/>
              <a:sym typeface="Comic Sans MS"/>
            </a:endParaRPr>
          </a:p>
        </p:txBody>
      </p:sp>
      <p:sp>
        <p:nvSpPr>
          <p:cNvPr id="294" name="Google Shape;294;p35"/>
          <p:cNvSpPr txBox="1"/>
          <p:nvPr/>
        </p:nvSpPr>
        <p:spPr>
          <a:xfrm>
            <a:off x="8745875" y="4100350"/>
            <a:ext cx="592200" cy="523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200"/>
              <a:buFont typeface="Arial"/>
              <a:buNone/>
            </a:pPr>
            <a:r>
              <a:rPr lang="en-US" sz="2200" b="0" i="0" u="none" strike="noStrike" cap="none">
                <a:solidFill>
                  <a:srgbClr val="0000FF"/>
                </a:solidFill>
                <a:latin typeface="Comic Sans MS"/>
                <a:ea typeface="Comic Sans MS"/>
                <a:cs typeface="Comic Sans MS"/>
                <a:sym typeface="Comic Sans MS"/>
              </a:rPr>
              <a:t>NL</a:t>
            </a:r>
            <a:endParaRPr sz="2200" b="0" i="0" u="none" strike="noStrike" cap="none">
              <a:solidFill>
                <a:srgbClr val="0000FF"/>
              </a:solidFill>
              <a:latin typeface="Comic Sans MS"/>
              <a:ea typeface="Comic Sans MS"/>
              <a:cs typeface="Comic Sans MS"/>
              <a:sym typeface="Comic Sans MS"/>
            </a:endParaRPr>
          </a:p>
        </p:txBody>
      </p:sp>
      <p:sp>
        <p:nvSpPr>
          <p:cNvPr id="295" name="Google Shape;295;p35"/>
          <p:cNvSpPr txBox="1"/>
          <p:nvPr/>
        </p:nvSpPr>
        <p:spPr>
          <a:xfrm>
            <a:off x="8365200" y="4883025"/>
            <a:ext cx="790800" cy="523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200"/>
              <a:buFont typeface="Arial"/>
              <a:buNone/>
            </a:pPr>
            <a:r>
              <a:rPr lang="en-US" sz="2200" b="0" i="0" u="none" strike="noStrike" cap="none">
                <a:solidFill>
                  <a:srgbClr val="0000FF"/>
                </a:solidFill>
                <a:latin typeface="Comic Sans MS"/>
                <a:ea typeface="Comic Sans MS"/>
                <a:cs typeface="Comic Sans MS"/>
                <a:sym typeface="Comic Sans MS"/>
              </a:rPr>
              <a:t>NM</a:t>
            </a:r>
            <a:endParaRPr sz="2200" b="0" i="0" u="none" strike="noStrike" cap="none">
              <a:solidFill>
                <a:srgbClr val="0000FF"/>
              </a:solidFill>
              <a:latin typeface="Comic Sans MS"/>
              <a:ea typeface="Comic Sans MS"/>
              <a:cs typeface="Comic Sans MS"/>
              <a:sym typeface="Comic Sans MS"/>
            </a:endParaRPr>
          </a:p>
        </p:txBody>
      </p:sp>
      <p:pic>
        <p:nvPicPr>
          <p:cNvPr id="2" name="2_30">
            <a:hlinkClick r:id="" action="ppaction://media"/>
            <a:extLst>
              <a:ext uri="{FF2B5EF4-FFF2-40B4-BE49-F238E27FC236}">
                <a16:creationId xmlns:a16="http://schemas.microsoft.com/office/drawing/2014/main" id="{336A65E3-D60A-4AD2-2950-45636B93A07D}"/>
              </a:ext>
            </a:extLst>
          </p:cNvPr>
          <p:cNvPicPr>
            <a:picLocks noChangeAspect="1"/>
          </p:cNvPicPr>
          <p:nvPr>
            <a:audioFile r:link="rId3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7"/>
          <a:stretch>
            <a:fillRect/>
          </a:stretch>
        </p:blipFill>
        <p:spPr>
          <a:xfrm>
            <a:off x="909467" y="652863"/>
            <a:ext cx="487363" cy="487363"/>
          </a:xfrm>
          <a:prstGeom prst="rect">
            <a:avLst/>
          </a:prstGeom>
        </p:spPr>
      </p:pic>
    </p:spTree>
    <p:custDataLst>
      <p:tags r:id="rId1"/>
    </p:custData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213608"/>
    </mc:Choice>
    <mc:Fallback xmlns="">
      <p:transition spd="slow" advTm="213608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31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  <p:extLst>
    <p:ext uri="{E180D4A7-C9FB-4DFB-919C-405C955672EB}">
      <p14:showEvtLst xmlns:p14="http://schemas.microsoft.com/office/powerpoint/2010/main">
        <p14:playEvt time="83017" objId="2"/>
        <p14:stopEvt time="148508" objId="2"/>
      </p14:showEvtLst>
    </p:ext>
  </p:extLs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30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1" name="Google Shape;301;p36"/>
          <p:cNvSpPr/>
          <p:nvPr/>
        </p:nvSpPr>
        <p:spPr>
          <a:xfrm>
            <a:off x="617275" y="1231800"/>
            <a:ext cx="10812600" cy="5226000"/>
          </a:xfrm>
          <a:prstGeom prst="roundRect">
            <a:avLst>
              <a:gd name="adj" fmla="val 6140"/>
            </a:avLst>
          </a:prstGeom>
          <a:solidFill>
            <a:schemeClr val="lt1"/>
          </a:solidFill>
          <a:ln w="38100" cap="flat" cmpd="sng">
            <a:solidFill>
              <a:srgbClr val="00B0F0"/>
            </a:solidFill>
            <a:prstDash val="solid"/>
            <a:miter lim="800000"/>
            <a:headEnd type="none" w="sm" len="sm"/>
            <a:tailEnd type="none" w="sm" len="sm"/>
          </a:ln>
          <a:effectLst>
            <a:outerShdw blurRad="571500" sx="86000" sy="86000" algn="ctr" rotWithShape="0">
              <a:srgbClr val="000000">
                <a:alpha val="23529"/>
              </a:srgbClr>
            </a:outerShdw>
          </a:effectLst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02" name="Google Shape;302;p36"/>
          <p:cNvSpPr txBox="1"/>
          <p:nvPr/>
        </p:nvSpPr>
        <p:spPr>
          <a:xfrm>
            <a:off x="2513150" y="1019075"/>
            <a:ext cx="4487700" cy="569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15000"/>
              </a:lnSpc>
              <a:spcBef>
                <a:spcPts val="0"/>
              </a:spcBef>
              <a:spcAft>
                <a:spcPts val="1000"/>
              </a:spcAft>
              <a:buClr>
                <a:schemeClr val="dk1"/>
              </a:buClr>
              <a:buSzPts val="1100"/>
              <a:buFont typeface="Arial"/>
              <a:buNone/>
            </a:pPr>
            <a:endParaRPr sz="3100" b="0" i="0" u="none" strike="noStrike" cap="none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304" name="Google Shape;304;p36"/>
          <p:cNvSpPr txBox="1"/>
          <p:nvPr/>
        </p:nvSpPr>
        <p:spPr>
          <a:xfrm>
            <a:off x="1153149" y="975974"/>
            <a:ext cx="1034700" cy="523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Arial"/>
              <a:buNone/>
            </a:pPr>
            <a:endParaRPr sz="2800" b="0" i="0" u="none" strike="noStrike" cap="non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305" name="Google Shape;305;p36"/>
          <p:cNvSpPr txBox="1"/>
          <p:nvPr/>
        </p:nvSpPr>
        <p:spPr>
          <a:xfrm>
            <a:off x="1214179" y="1231789"/>
            <a:ext cx="966300" cy="338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Arial"/>
              <a:buNone/>
            </a:pPr>
            <a:endParaRPr sz="1600" b="1" i="0" u="none" strike="noStrike" cap="non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306" name="Google Shape;306;p36"/>
          <p:cNvSpPr txBox="1"/>
          <p:nvPr/>
        </p:nvSpPr>
        <p:spPr>
          <a:xfrm>
            <a:off x="839495" y="1634566"/>
            <a:ext cx="10233090" cy="153884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 dirty="0">
              <a:solidFill>
                <a:srgbClr val="2D3956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rPr lang="en-US" sz="2400" b="1" i="0" u="none" strike="noStrike" cap="none" dirty="0">
                <a:solidFill>
                  <a:srgbClr val="FF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Watch this video</a:t>
            </a: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lang="en-US" sz="1800" b="0" i="0" u="none" strike="noStrike" cap="none" dirty="0">
              <a:solidFill>
                <a:srgbClr val="2D3956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rPr lang="en-US" sz="2400" b="0" i="0" u="none" strike="noStrike" cap="none" dirty="0">
                <a:solidFill>
                  <a:srgbClr val="2D3956"/>
                </a:solidFill>
                <a:latin typeface="Times New Roman"/>
                <a:ea typeface="Times New Roman"/>
                <a:cs typeface="Times New Roman"/>
                <a:sym typeface="Times New Roman"/>
                <a:hlinkClick r:id="rId3"/>
              </a:rPr>
              <a:t>https://drive.google.com/file/d/1u03gEfGjNponSqnl8DkFZeD7_nX_RiHd/view</a:t>
            </a:r>
            <a:r>
              <a:rPr lang="en-US" sz="2400" b="0" i="0" u="none" strike="noStrike" cap="none" dirty="0">
                <a:solidFill>
                  <a:srgbClr val="2D3956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 </a:t>
            </a:r>
            <a:endParaRPr sz="2400" b="0" i="0" u="none" strike="noStrike" cap="none" dirty="0">
              <a:solidFill>
                <a:srgbClr val="2D3956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209340"/>
    </mc:Choice>
    <mc:Fallback xmlns="">
      <p:transition spd="slow" advTm="209340"/>
    </mc:Fallback>
  </mc:AlternateContent>
  <p:extLst>
    <p:ext uri="{E180D4A7-C9FB-4DFB-919C-405C955672EB}">
      <p14:showEvtLst xmlns:p14="http://schemas.microsoft.com/office/powerpoint/2010/main">
        <p14:playEvt time="11664" objId="2"/>
        <p14:stopEvt time="207761" objId="2"/>
      </p14:showEvtLst>
    </p:ext>
  </p:extLs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31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3" name="Google Shape;313;p37"/>
          <p:cNvSpPr/>
          <p:nvPr/>
        </p:nvSpPr>
        <p:spPr>
          <a:xfrm>
            <a:off x="617275" y="1231800"/>
            <a:ext cx="10812600" cy="5226000"/>
          </a:xfrm>
          <a:prstGeom prst="roundRect">
            <a:avLst>
              <a:gd name="adj" fmla="val 6140"/>
            </a:avLst>
          </a:prstGeom>
          <a:solidFill>
            <a:schemeClr val="lt1"/>
          </a:solidFill>
          <a:ln w="38100" cap="flat" cmpd="sng">
            <a:solidFill>
              <a:srgbClr val="00B0F0"/>
            </a:solidFill>
            <a:prstDash val="solid"/>
            <a:miter lim="800000"/>
            <a:headEnd type="none" w="sm" len="sm"/>
            <a:tailEnd type="none" w="sm" len="sm"/>
          </a:ln>
          <a:effectLst>
            <a:outerShdw blurRad="571500" sx="86000" sy="86000" algn="ctr" rotWithShape="0">
              <a:srgbClr val="000000">
                <a:alpha val="23529"/>
              </a:srgbClr>
            </a:outerShdw>
          </a:effectLst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14" name="Google Shape;314;p37"/>
          <p:cNvSpPr txBox="1"/>
          <p:nvPr/>
        </p:nvSpPr>
        <p:spPr>
          <a:xfrm>
            <a:off x="2513150" y="1019075"/>
            <a:ext cx="4487700" cy="569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15000"/>
              </a:lnSpc>
              <a:spcBef>
                <a:spcPts val="0"/>
              </a:spcBef>
              <a:spcAft>
                <a:spcPts val="1000"/>
              </a:spcAft>
              <a:buClr>
                <a:schemeClr val="dk1"/>
              </a:buClr>
              <a:buSzPts val="1100"/>
              <a:buFont typeface="Arial"/>
              <a:buNone/>
            </a:pPr>
            <a:endParaRPr sz="3100" b="0" i="0" u="none" strike="noStrike" cap="none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316" name="Google Shape;316;p37"/>
          <p:cNvSpPr txBox="1"/>
          <p:nvPr/>
        </p:nvSpPr>
        <p:spPr>
          <a:xfrm>
            <a:off x="1153149" y="975974"/>
            <a:ext cx="1034700" cy="523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Arial"/>
              <a:buNone/>
            </a:pPr>
            <a:endParaRPr sz="2800" b="0" i="0" u="none" strike="noStrike" cap="non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317" name="Google Shape;317;p37"/>
          <p:cNvSpPr txBox="1"/>
          <p:nvPr/>
        </p:nvSpPr>
        <p:spPr>
          <a:xfrm>
            <a:off x="1214179" y="1231789"/>
            <a:ext cx="966300" cy="338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Arial"/>
              <a:buNone/>
            </a:pPr>
            <a:endParaRPr sz="1600" b="1" i="0" u="none" strike="noStrike" cap="non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318" name="Google Shape;318;p37"/>
          <p:cNvSpPr txBox="1"/>
          <p:nvPr/>
        </p:nvSpPr>
        <p:spPr>
          <a:xfrm>
            <a:off x="889000" y="2391850"/>
            <a:ext cx="9862800" cy="17085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endParaRPr sz="2550" b="0" i="0" u="none" strike="noStrike" cap="none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457200" marR="0" lvl="0" indent="0" algn="l" rtl="0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rgbClr val="000000"/>
              </a:buClr>
              <a:buSzPts val="2350"/>
              <a:buFont typeface="Arial"/>
              <a:buNone/>
            </a:pPr>
            <a:endParaRPr sz="2350" b="0" i="0" u="none" strike="noStrike" cap="none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rgbClr val="2D3956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rgbClr val="2D3956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pic>
        <p:nvPicPr>
          <p:cNvPr id="320" name="Google Shape;320;p37"/>
          <p:cNvPicPr preferRelativeResize="0"/>
          <p:nvPr/>
        </p:nvPicPr>
        <p:blipFill rotWithShape="1">
          <a:blip r:embed="rId3">
            <a:alphaModFix/>
          </a:blip>
          <a:srcRect l="29296" t="35937" r="28575" b="44406"/>
          <a:stretch/>
        </p:blipFill>
        <p:spPr>
          <a:xfrm>
            <a:off x="617275" y="1231800"/>
            <a:ext cx="10812600" cy="5226001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376134"/>
    </mc:Choice>
    <mc:Fallback xmlns="">
      <p:transition spd="slow" advTm="376134"/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32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5" name="Google Shape;325;p38"/>
          <p:cNvSpPr/>
          <p:nvPr/>
        </p:nvSpPr>
        <p:spPr>
          <a:xfrm>
            <a:off x="617275" y="1231800"/>
            <a:ext cx="10812600" cy="5226000"/>
          </a:xfrm>
          <a:prstGeom prst="roundRect">
            <a:avLst>
              <a:gd name="adj" fmla="val 6140"/>
            </a:avLst>
          </a:prstGeom>
          <a:solidFill>
            <a:schemeClr val="lt1"/>
          </a:solidFill>
          <a:ln w="38100" cap="flat" cmpd="sng">
            <a:solidFill>
              <a:srgbClr val="00B0F0"/>
            </a:solidFill>
            <a:prstDash val="solid"/>
            <a:miter lim="800000"/>
            <a:headEnd type="none" w="sm" len="sm"/>
            <a:tailEnd type="none" w="sm" len="sm"/>
          </a:ln>
          <a:effectLst>
            <a:outerShdw blurRad="571500" sx="86000" sy="86000" algn="ctr" rotWithShape="0">
              <a:srgbClr val="000000">
                <a:alpha val="23529"/>
              </a:srgbClr>
            </a:outerShdw>
          </a:effectLst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26" name="Google Shape;326;p38"/>
          <p:cNvSpPr txBox="1"/>
          <p:nvPr/>
        </p:nvSpPr>
        <p:spPr>
          <a:xfrm>
            <a:off x="2513150" y="1019075"/>
            <a:ext cx="4487700" cy="569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15000"/>
              </a:lnSpc>
              <a:spcBef>
                <a:spcPts val="0"/>
              </a:spcBef>
              <a:spcAft>
                <a:spcPts val="1000"/>
              </a:spcAft>
              <a:buClr>
                <a:schemeClr val="dk1"/>
              </a:buClr>
              <a:buSzPts val="1100"/>
              <a:buFont typeface="Arial"/>
              <a:buNone/>
            </a:pPr>
            <a:endParaRPr sz="3100" b="0" i="0" u="none" strike="noStrike" cap="none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328" name="Google Shape;328;p38"/>
          <p:cNvSpPr txBox="1"/>
          <p:nvPr/>
        </p:nvSpPr>
        <p:spPr>
          <a:xfrm>
            <a:off x="1153149" y="975974"/>
            <a:ext cx="1034700" cy="523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Arial"/>
              <a:buNone/>
            </a:pPr>
            <a:endParaRPr sz="2800" b="0" i="0" u="none" strike="noStrike" cap="non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329" name="Google Shape;329;p38"/>
          <p:cNvSpPr txBox="1"/>
          <p:nvPr/>
        </p:nvSpPr>
        <p:spPr>
          <a:xfrm>
            <a:off x="1214179" y="1231789"/>
            <a:ext cx="966300" cy="338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Arial"/>
              <a:buNone/>
            </a:pPr>
            <a:endParaRPr sz="1600" b="1" i="0" u="none" strike="noStrike" cap="non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330" name="Google Shape;330;p38"/>
          <p:cNvSpPr txBox="1"/>
          <p:nvPr/>
        </p:nvSpPr>
        <p:spPr>
          <a:xfrm>
            <a:off x="889000" y="2391850"/>
            <a:ext cx="9862800" cy="17085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endParaRPr sz="2550" b="0" i="0" u="none" strike="noStrike" cap="none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457200" marR="0" lvl="0" indent="0" algn="l" rtl="0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rgbClr val="000000"/>
              </a:buClr>
              <a:buSzPts val="2350"/>
              <a:buFont typeface="Arial"/>
              <a:buNone/>
            </a:pPr>
            <a:endParaRPr sz="2350" b="0" i="0" u="none" strike="noStrike" cap="none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rgbClr val="2D3956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rgbClr val="2D3956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pic>
        <p:nvPicPr>
          <p:cNvPr id="332" name="Google Shape;332;p38"/>
          <p:cNvPicPr preferRelativeResize="0"/>
          <p:nvPr/>
        </p:nvPicPr>
        <p:blipFill rotWithShape="1">
          <a:blip r:embed="rId3">
            <a:alphaModFix/>
          </a:blip>
          <a:srcRect l="31821" t="26610" r="33853" b="46857"/>
          <a:stretch/>
        </p:blipFill>
        <p:spPr>
          <a:xfrm>
            <a:off x="617275" y="1231789"/>
            <a:ext cx="10812600" cy="5226011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3907"/>
    </mc:Choice>
    <mc:Fallback xmlns="">
      <p:transition spd="slow" advTm="113907"/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33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7" name="Google Shape;337;p39"/>
          <p:cNvSpPr/>
          <p:nvPr/>
        </p:nvSpPr>
        <p:spPr>
          <a:xfrm>
            <a:off x="617275" y="1231800"/>
            <a:ext cx="10812600" cy="5226000"/>
          </a:xfrm>
          <a:prstGeom prst="roundRect">
            <a:avLst>
              <a:gd name="adj" fmla="val 6140"/>
            </a:avLst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000"/>
              <a:buFont typeface="Arial"/>
              <a:buNone/>
            </a:pPr>
            <a:endParaRPr sz="2000" b="1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38" name="Google Shape;338;p39"/>
          <p:cNvSpPr txBox="1"/>
          <p:nvPr/>
        </p:nvSpPr>
        <p:spPr>
          <a:xfrm>
            <a:off x="2513150" y="1019075"/>
            <a:ext cx="4487700" cy="569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15000"/>
              </a:lnSpc>
              <a:spcBef>
                <a:spcPts val="0"/>
              </a:spcBef>
              <a:spcAft>
                <a:spcPts val="1000"/>
              </a:spcAft>
              <a:buClr>
                <a:schemeClr val="dk1"/>
              </a:buClr>
              <a:buSzPts val="1100"/>
              <a:buFont typeface="Arial"/>
              <a:buNone/>
            </a:pPr>
            <a:endParaRPr sz="3100" b="0" i="0" u="none" strike="noStrike" cap="none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340" name="Google Shape;340;p39"/>
          <p:cNvSpPr txBox="1"/>
          <p:nvPr/>
        </p:nvSpPr>
        <p:spPr>
          <a:xfrm>
            <a:off x="1153149" y="975974"/>
            <a:ext cx="1034700" cy="523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Arial"/>
              <a:buNone/>
            </a:pPr>
            <a:endParaRPr sz="2800" b="0" i="0" u="none" strike="noStrike" cap="non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341" name="Google Shape;341;p39"/>
          <p:cNvSpPr txBox="1"/>
          <p:nvPr/>
        </p:nvSpPr>
        <p:spPr>
          <a:xfrm>
            <a:off x="1214179" y="1231789"/>
            <a:ext cx="966300" cy="338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Arial"/>
              <a:buNone/>
            </a:pPr>
            <a:endParaRPr sz="1600" b="1" i="0" u="none" strike="noStrike" cap="non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342" name="Google Shape;342;p39"/>
          <p:cNvSpPr txBox="1"/>
          <p:nvPr/>
        </p:nvSpPr>
        <p:spPr>
          <a:xfrm>
            <a:off x="889000" y="2391850"/>
            <a:ext cx="9862800" cy="17085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endParaRPr sz="2550" b="0" i="0" u="none" strike="noStrike" cap="none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457200" marR="0" lvl="0" indent="0" algn="l" rtl="0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rgbClr val="000000"/>
              </a:buClr>
              <a:buSzPts val="2350"/>
              <a:buFont typeface="Arial"/>
              <a:buNone/>
            </a:pPr>
            <a:endParaRPr sz="2350" b="0" i="0" u="none" strike="noStrike" cap="none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rgbClr val="2D3956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rgbClr val="2D3956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pic>
        <p:nvPicPr>
          <p:cNvPr id="344" name="Google Shape;344;p39"/>
          <p:cNvPicPr preferRelativeResize="0"/>
          <p:nvPr/>
        </p:nvPicPr>
        <p:blipFill rotWithShape="1">
          <a:blip r:embed="rId3">
            <a:alphaModFix/>
          </a:blip>
          <a:srcRect l="32050" t="53345" r="34314" b="25429"/>
          <a:stretch/>
        </p:blipFill>
        <p:spPr>
          <a:xfrm>
            <a:off x="617275" y="1293225"/>
            <a:ext cx="10736227" cy="5107549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89116"/>
    </mc:Choice>
    <mc:Fallback xmlns="">
      <p:transition spd="slow" advTm="89116"/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36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1" name="Google Shape;361;p41"/>
          <p:cNvSpPr/>
          <p:nvPr/>
        </p:nvSpPr>
        <p:spPr>
          <a:xfrm>
            <a:off x="617275" y="1231800"/>
            <a:ext cx="10812600" cy="5226000"/>
          </a:xfrm>
          <a:prstGeom prst="roundRect">
            <a:avLst>
              <a:gd name="adj" fmla="val 6140"/>
            </a:avLst>
          </a:prstGeom>
          <a:solidFill>
            <a:schemeClr val="lt1"/>
          </a:solidFill>
          <a:ln w="38100" cap="flat" cmpd="sng">
            <a:solidFill>
              <a:srgbClr val="00B0F0"/>
            </a:solidFill>
            <a:prstDash val="solid"/>
            <a:miter lim="800000"/>
            <a:headEnd type="none" w="sm" len="sm"/>
            <a:tailEnd type="none" w="sm" len="sm"/>
          </a:ln>
          <a:effectLst>
            <a:outerShdw blurRad="571500" sx="86000" sy="86000" algn="ctr" rotWithShape="0">
              <a:srgbClr val="000000">
                <a:alpha val="23529"/>
              </a:srgbClr>
            </a:outerShdw>
          </a:effectLst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2100" b="0" i="0" u="none" strike="noStrike" cap="none">
              <a:solidFill>
                <a:srgbClr val="0000FF"/>
              </a:solidFill>
              <a:latin typeface="Comic Sans MS"/>
              <a:ea typeface="Comic Sans MS"/>
              <a:cs typeface="Comic Sans MS"/>
              <a:sym typeface="Comic Sans MS"/>
            </a:endParaRPr>
          </a:p>
        </p:txBody>
      </p:sp>
      <p:sp>
        <p:nvSpPr>
          <p:cNvPr id="362" name="Google Shape;362;p41"/>
          <p:cNvSpPr txBox="1"/>
          <p:nvPr/>
        </p:nvSpPr>
        <p:spPr>
          <a:xfrm>
            <a:off x="2513150" y="1019075"/>
            <a:ext cx="4487700" cy="569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15000"/>
              </a:lnSpc>
              <a:spcBef>
                <a:spcPts val="0"/>
              </a:spcBef>
              <a:spcAft>
                <a:spcPts val="1000"/>
              </a:spcAft>
              <a:buClr>
                <a:schemeClr val="dk1"/>
              </a:buClr>
              <a:buSzPts val="1100"/>
              <a:buFont typeface="Arial"/>
              <a:buNone/>
            </a:pPr>
            <a:endParaRPr sz="3100" b="0" i="0" u="none" strike="noStrike" cap="none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364" name="Google Shape;364;p41"/>
          <p:cNvSpPr txBox="1"/>
          <p:nvPr/>
        </p:nvSpPr>
        <p:spPr>
          <a:xfrm>
            <a:off x="1153149" y="975974"/>
            <a:ext cx="1034700" cy="523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Arial"/>
              <a:buNone/>
            </a:pPr>
            <a:endParaRPr sz="2800" b="0" i="0" u="none" strike="noStrike" cap="non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365" name="Google Shape;365;p41"/>
          <p:cNvSpPr txBox="1"/>
          <p:nvPr/>
        </p:nvSpPr>
        <p:spPr>
          <a:xfrm>
            <a:off x="1214179" y="1231789"/>
            <a:ext cx="966300" cy="338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Arial"/>
              <a:buNone/>
            </a:pPr>
            <a:endParaRPr sz="1600" b="1" i="0" u="none" strike="noStrike" cap="non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366" name="Google Shape;366;p41"/>
          <p:cNvSpPr txBox="1"/>
          <p:nvPr/>
        </p:nvSpPr>
        <p:spPr>
          <a:xfrm>
            <a:off x="889000" y="2391850"/>
            <a:ext cx="9862800" cy="1693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endParaRPr sz="2100" b="0" i="0" u="none" strike="noStrike" cap="none">
              <a:solidFill>
                <a:srgbClr val="0000FF"/>
              </a:solidFill>
              <a:latin typeface="Comic Sans MS"/>
              <a:ea typeface="Comic Sans MS"/>
              <a:cs typeface="Comic Sans MS"/>
              <a:sym typeface="Comic Sans MS"/>
            </a:endParaRPr>
          </a:p>
          <a:p>
            <a:pPr marL="457200" marR="0" lvl="0" indent="0" algn="l" rtl="0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rgbClr val="000000"/>
              </a:buClr>
              <a:buSzPts val="2350"/>
              <a:buFont typeface="Arial"/>
              <a:buNone/>
            </a:pPr>
            <a:endParaRPr sz="2100" b="0" i="0" u="none" strike="noStrike" cap="none">
              <a:solidFill>
                <a:srgbClr val="0000FF"/>
              </a:solidFill>
              <a:latin typeface="Comic Sans MS"/>
              <a:ea typeface="Comic Sans MS"/>
              <a:cs typeface="Comic Sans MS"/>
              <a:sym typeface="Comic Sans MS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2100" b="0" i="0" u="none" strike="noStrike" cap="none">
              <a:solidFill>
                <a:srgbClr val="0000FF"/>
              </a:solidFill>
              <a:latin typeface="Comic Sans MS"/>
              <a:ea typeface="Comic Sans MS"/>
              <a:cs typeface="Comic Sans MS"/>
              <a:sym typeface="Comic Sans MS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2100" b="0" i="0" u="none" strike="noStrike" cap="none">
              <a:solidFill>
                <a:srgbClr val="0000FF"/>
              </a:solidFill>
              <a:latin typeface="Comic Sans MS"/>
              <a:ea typeface="Comic Sans MS"/>
              <a:cs typeface="Comic Sans MS"/>
              <a:sym typeface="Comic Sans MS"/>
            </a:endParaRPr>
          </a:p>
        </p:txBody>
      </p:sp>
      <p:pic>
        <p:nvPicPr>
          <p:cNvPr id="368" name="Google Shape;368;p41"/>
          <p:cNvPicPr preferRelativeResize="0"/>
          <p:nvPr/>
        </p:nvPicPr>
        <p:blipFill rotWithShape="1">
          <a:blip r:embed="rId4">
            <a:alphaModFix/>
          </a:blip>
          <a:srcRect l="39271" t="54980" r="27653" b="26856"/>
          <a:stretch/>
        </p:blipFill>
        <p:spPr>
          <a:xfrm>
            <a:off x="674600" y="1307225"/>
            <a:ext cx="10664899" cy="5150574"/>
          </a:xfrm>
          <a:prstGeom prst="rect">
            <a:avLst/>
          </a:prstGeom>
          <a:noFill/>
          <a:ln w="38100" cap="flat" cmpd="sng">
            <a:solidFill>
              <a:srgbClr val="00B0F0"/>
            </a:solidFill>
            <a:prstDash val="solid"/>
            <a:miter lim="8000"/>
            <a:headEnd type="none" w="sm" len="sm"/>
            <a:tailEnd type="none" w="sm" len="sm"/>
          </a:ln>
          <a:effectLst>
            <a:outerShdw blurRad="571500" sx="86000" sy="86000" algn="ctr" rotWithShape="0">
              <a:srgbClr val="000000">
                <a:alpha val="23529"/>
              </a:srgbClr>
            </a:outerShdw>
          </a:effectLst>
        </p:spPr>
      </p:pic>
      <p:sp>
        <p:nvSpPr>
          <p:cNvPr id="369" name="Google Shape;369;p41"/>
          <p:cNvSpPr txBox="1"/>
          <p:nvPr/>
        </p:nvSpPr>
        <p:spPr>
          <a:xfrm>
            <a:off x="2102200" y="3167400"/>
            <a:ext cx="489900" cy="523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200"/>
              <a:buFont typeface="Arial"/>
              <a:buNone/>
            </a:pPr>
            <a:r>
              <a:rPr lang="en-US" sz="2200" b="0" i="0" u="none" strike="noStrike" cap="none">
                <a:solidFill>
                  <a:srgbClr val="0000FF"/>
                </a:solidFill>
                <a:latin typeface="Comic Sans MS"/>
                <a:ea typeface="Comic Sans MS"/>
                <a:cs typeface="Comic Sans MS"/>
                <a:sym typeface="Comic Sans MS"/>
              </a:rPr>
              <a:t>Is</a:t>
            </a:r>
            <a:endParaRPr sz="2200" b="0" i="0" u="none" strike="noStrike" cap="none">
              <a:solidFill>
                <a:srgbClr val="0000FF"/>
              </a:solidFill>
              <a:latin typeface="Comic Sans MS"/>
              <a:ea typeface="Comic Sans MS"/>
              <a:cs typeface="Comic Sans MS"/>
              <a:sym typeface="Comic Sans MS"/>
            </a:endParaRPr>
          </a:p>
        </p:txBody>
      </p:sp>
      <p:sp>
        <p:nvSpPr>
          <p:cNvPr id="370" name="Google Shape;370;p41"/>
          <p:cNvSpPr txBox="1"/>
          <p:nvPr/>
        </p:nvSpPr>
        <p:spPr>
          <a:xfrm>
            <a:off x="3468025" y="3167400"/>
            <a:ext cx="1221900" cy="507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100"/>
              <a:buFont typeface="Arial"/>
              <a:buNone/>
            </a:pPr>
            <a:r>
              <a:rPr lang="en-US" sz="2100" b="0" i="0" u="none" strike="noStrike" cap="none">
                <a:solidFill>
                  <a:srgbClr val="0000FF"/>
                </a:solidFill>
                <a:latin typeface="Comic Sans MS"/>
                <a:ea typeface="Comic Sans MS"/>
                <a:cs typeface="Comic Sans MS"/>
                <a:sym typeface="Comic Sans MS"/>
              </a:rPr>
              <a:t>coming</a:t>
            </a:r>
            <a:endParaRPr sz="13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371" name="Google Shape;371;p41"/>
          <p:cNvSpPr txBox="1"/>
          <p:nvPr/>
        </p:nvSpPr>
        <p:spPr>
          <a:xfrm>
            <a:off x="4787900" y="3748325"/>
            <a:ext cx="1764900" cy="492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000"/>
              <a:buFont typeface="Arial"/>
              <a:buNone/>
            </a:pPr>
            <a:r>
              <a:rPr lang="en-US" sz="2000" b="0" i="0" u="none" strike="noStrike" cap="none">
                <a:solidFill>
                  <a:srgbClr val="0000FF"/>
                </a:solidFill>
                <a:latin typeface="Comic Sans MS"/>
                <a:ea typeface="Comic Sans MS"/>
                <a:cs typeface="Comic Sans MS"/>
                <a:sym typeface="Comic Sans MS"/>
              </a:rPr>
              <a:t>is travelling</a:t>
            </a:r>
            <a:endParaRPr sz="2000" b="0" i="0" u="none" strike="noStrike" cap="none">
              <a:solidFill>
                <a:srgbClr val="0000FF"/>
              </a:solidFill>
              <a:latin typeface="Comic Sans MS"/>
              <a:ea typeface="Comic Sans MS"/>
              <a:cs typeface="Comic Sans MS"/>
              <a:sym typeface="Comic Sans MS"/>
            </a:endParaRPr>
          </a:p>
        </p:txBody>
      </p:sp>
      <p:sp>
        <p:nvSpPr>
          <p:cNvPr id="372" name="Google Shape;372;p41"/>
          <p:cNvSpPr txBox="1"/>
          <p:nvPr/>
        </p:nvSpPr>
        <p:spPr>
          <a:xfrm>
            <a:off x="2513150" y="4743050"/>
            <a:ext cx="489900" cy="523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200"/>
              <a:buFont typeface="Arial"/>
              <a:buNone/>
            </a:pPr>
            <a:r>
              <a:rPr lang="en-US" sz="2200" b="0" i="0" u="none" strike="noStrike" cap="none">
                <a:solidFill>
                  <a:srgbClr val="0000FF"/>
                </a:solidFill>
                <a:latin typeface="Comic Sans MS"/>
                <a:ea typeface="Comic Sans MS"/>
                <a:cs typeface="Comic Sans MS"/>
                <a:sym typeface="Comic Sans MS"/>
              </a:rPr>
              <a:t>is</a:t>
            </a: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373" name="Google Shape;373;p41"/>
          <p:cNvSpPr txBox="1"/>
          <p:nvPr/>
        </p:nvSpPr>
        <p:spPr>
          <a:xfrm>
            <a:off x="3693375" y="4673050"/>
            <a:ext cx="1221900" cy="507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100"/>
              <a:buFont typeface="Arial"/>
              <a:buNone/>
            </a:pPr>
            <a:r>
              <a:rPr lang="en-US" sz="2100" b="0" i="0" u="none" strike="noStrike" cap="none">
                <a:solidFill>
                  <a:srgbClr val="0000FF"/>
                </a:solidFill>
                <a:latin typeface="Comic Sans MS"/>
                <a:ea typeface="Comic Sans MS"/>
                <a:cs typeface="Comic Sans MS"/>
                <a:sym typeface="Comic Sans MS"/>
              </a:rPr>
              <a:t>coming</a:t>
            </a: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</p:spTree>
    <p:custDataLst>
      <p:tags r:id="rId1"/>
    </p:custData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97644"/>
    </mc:Choice>
    <mc:Fallback xmlns="">
      <p:transition spd="slow" advTm="97644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37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8" name="Google Shape;378;p42"/>
          <p:cNvSpPr/>
          <p:nvPr/>
        </p:nvSpPr>
        <p:spPr>
          <a:xfrm>
            <a:off x="617275" y="1231800"/>
            <a:ext cx="10812600" cy="5226000"/>
          </a:xfrm>
          <a:prstGeom prst="roundRect">
            <a:avLst>
              <a:gd name="adj" fmla="val 6140"/>
            </a:avLst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000"/>
              <a:buFont typeface="Arial"/>
              <a:buNone/>
            </a:pPr>
            <a:endParaRPr sz="2000" b="1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79" name="Google Shape;379;p42"/>
          <p:cNvSpPr txBox="1"/>
          <p:nvPr/>
        </p:nvSpPr>
        <p:spPr>
          <a:xfrm>
            <a:off x="2513150" y="1019075"/>
            <a:ext cx="4487700" cy="569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15000"/>
              </a:lnSpc>
              <a:spcBef>
                <a:spcPts val="0"/>
              </a:spcBef>
              <a:spcAft>
                <a:spcPts val="1000"/>
              </a:spcAft>
              <a:buClr>
                <a:schemeClr val="dk1"/>
              </a:buClr>
              <a:buSzPts val="1100"/>
              <a:buFont typeface="Arial"/>
              <a:buNone/>
            </a:pPr>
            <a:endParaRPr sz="3100" b="0" i="0" u="none" strike="noStrike" cap="none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381" name="Google Shape;381;p42"/>
          <p:cNvSpPr txBox="1"/>
          <p:nvPr/>
        </p:nvSpPr>
        <p:spPr>
          <a:xfrm>
            <a:off x="1153149" y="975974"/>
            <a:ext cx="1034700" cy="523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Arial"/>
              <a:buNone/>
            </a:pPr>
            <a:endParaRPr sz="2800" b="0" i="0" u="none" strike="noStrike" cap="non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382" name="Google Shape;382;p42"/>
          <p:cNvSpPr txBox="1"/>
          <p:nvPr/>
        </p:nvSpPr>
        <p:spPr>
          <a:xfrm>
            <a:off x="1214179" y="1231789"/>
            <a:ext cx="966300" cy="338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Arial"/>
              <a:buNone/>
            </a:pPr>
            <a:endParaRPr sz="1600" b="1" i="0" u="none" strike="noStrike" cap="non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383" name="Google Shape;383;p42"/>
          <p:cNvSpPr txBox="1"/>
          <p:nvPr/>
        </p:nvSpPr>
        <p:spPr>
          <a:xfrm>
            <a:off x="889000" y="2391850"/>
            <a:ext cx="9862800" cy="1693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endParaRPr sz="2100" b="0" i="0" u="none" strike="noStrike" cap="none">
              <a:solidFill>
                <a:srgbClr val="0000FF"/>
              </a:solidFill>
              <a:latin typeface="Comic Sans MS"/>
              <a:ea typeface="Comic Sans MS"/>
              <a:cs typeface="Comic Sans MS"/>
              <a:sym typeface="Comic Sans MS"/>
            </a:endParaRPr>
          </a:p>
          <a:p>
            <a:pPr marL="457200" marR="0" lvl="0" indent="0" algn="l" rtl="0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rgbClr val="000000"/>
              </a:buClr>
              <a:buSzPts val="2350"/>
              <a:buFont typeface="Arial"/>
              <a:buNone/>
            </a:pPr>
            <a:endParaRPr sz="2100" b="0" i="0" u="none" strike="noStrike" cap="none">
              <a:solidFill>
                <a:srgbClr val="0000FF"/>
              </a:solidFill>
              <a:latin typeface="Comic Sans MS"/>
              <a:ea typeface="Comic Sans MS"/>
              <a:cs typeface="Comic Sans MS"/>
              <a:sym typeface="Comic Sans MS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2100" b="0" i="0" u="none" strike="noStrike" cap="none">
              <a:solidFill>
                <a:srgbClr val="0000FF"/>
              </a:solidFill>
              <a:latin typeface="Comic Sans MS"/>
              <a:ea typeface="Comic Sans MS"/>
              <a:cs typeface="Comic Sans MS"/>
              <a:sym typeface="Comic Sans MS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2100" b="0" i="0" u="none" strike="noStrike" cap="none">
              <a:solidFill>
                <a:srgbClr val="0000FF"/>
              </a:solidFill>
              <a:latin typeface="Comic Sans MS"/>
              <a:ea typeface="Comic Sans MS"/>
              <a:cs typeface="Comic Sans MS"/>
              <a:sym typeface="Comic Sans MS"/>
            </a:endParaRPr>
          </a:p>
        </p:txBody>
      </p:sp>
      <p:pic>
        <p:nvPicPr>
          <p:cNvPr id="385" name="Google Shape;385;p42"/>
          <p:cNvPicPr preferRelativeResize="0"/>
          <p:nvPr/>
        </p:nvPicPr>
        <p:blipFill rotWithShape="1">
          <a:blip r:embed="rId4">
            <a:alphaModFix/>
          </a:blip>
          <a:srcRect l="36070" t="23797" r="29719" b="63183"/>
          <a:stretch/>
        </p:blipFill>
        <p:spPr>
          <a:xfrm>
            <a:off x="617275" y="1231800"/>
            <a:ext cx="10812600" cy="4288199"/>
          </a:xfrm>
          <a:prstGeom prst="rect">
            <a:avLst/>
          </a:prstGeom>
          <a:noFill/>
          <a:ln>
            <a:noFill/>
          </a:ln>
        </p:spPr>
      </p:pic>
      <p:sp>
        <p:nvSpPr>
          <p:cNvPr id="386" name="Google Shape;386;p42"/>
          <p:cNvSpPr txBox="1"/>
          <p:nvPr/>
        </p:nvSpPr>
        <p:spPr>
          <a:xfrm>
            <a:off x="6846975" y="3207550"/>
            <a:ext cx="1584300" cy="477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900"/>
              <a:buFont typeface="Arial"/>
              <a:buNone/>
            </a:pPr>
            <a:r>
              <a:rPr lang="en-US" sz="1900" b="0" i="0" u="none" strike="noStrike" cap="none">
                <a:solidFill>
                  <a:srgbClr val="0000FF"/>
                </a:solidFill>
                <a:latin typeface="Comic Sans MS"/>
                <a:ea typeface="Comic Sans MS"/>
                <a:cs typeface="Comic Sans MS"/>
                <a:sym typeface="Comic Sans MS"/>
              </a:rPr>
              <a:t>'s arriving</a:t>
            </a:r>
            <a:endParaRPr sz="1900" b="0" i="0" u="none" strike="noStrike" cap="none">
              <a:solidFill>
                <a:srgbClr val="0000FF"/>
              </a:solidFill>
              <a:latin typeface="Comic Sans MS"/>
              <a:ea typeface="Comic Sans MS"/>
              <a:cs typeface="Comic Sans MS"/>
              <a:sym typeface="Comic Sans MS"/>
            </a:endParaRPr>
          </a:p>
        </p:txBody>
      </p:sp>
      <p:sp>
        <p:nvSpPr>
          <p:cNvPr id="387" name="Google Shape;387;p42"/>
          <p:cNvSpPr txBox="1"/>
          <p:nvPr/>
        </p:nvSpPr>
        <p:spPr>
          <a:xfrm>
            <a:off x="3039800" y="3740675"/>
            <a:ext cx="1748100" cy="507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100"/>
              <a:buFont typeface="Arial"/>
              <a:buNone/>
            </a:pPr>
            <a:r>
              <a:rPr lang="en-US" sz="2100" b="0" i="0" u="none" strike="noStrike" cap="none">
                <a:solidFill>
                  <a:srgbClr val="0000FF"/>
                </a:solidFill>
                <a:latin typeface="Comic Sans MS"/>
                <a:ea typeface="Comic Sans MS"/>
                <a:cs typeface="Comic Sans MS"/>
                <a:sym typeface="Comic Sans MS"/>
              </a:rPr>
              <a:t>'m taking</a:t>
            </a:r>
            <a:endParaRPr sz="2100" b="0" i="0" u="none" strike="noStrike" cap="none">
              <a:solidFill>
                <a:srgbClr val="0000FF"/>
              </a:solidFill>
              <a:latin typeface="Comic Sans MS"/>
              <a:ea typeface="Comic Sans MS"/>
              <a:cs typeface="Comic Sans MS"/>
              <a:sym typeface="Comic Sans MS"/>
            </a:endParaRPr>
          </a:p>
        </p:txBody>
      </p:sp>
      <p:sp>
        <p:nvSpPr>
          <p:cNvPr id="388" name="Google Shape;388;p42"/>
          <p:cNvSpPr txBox="1"/>
          <p:nvPr/>
        </p:nvSpPr>
        <p:spPr>
          <a:xfrm>
            <a:off x="7000850" y="3802850"/>
            <a:ext cx="2013900" cy="507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100"/>
              <a:buFont typeface="Arial"/>
              <a:buNone/>
            </a:pPr>
            <a:r>
              <a:rPr lang="en-US" sz="2100" b="0" i="0" u="none" strike="noStrike" cap="none">
                <a:solidFill>
                  <a:srgbClr val="0000FF"/>
                </a:solidFill>
                <a:latin typeface="Comic Sans MS"/>
                <a:ea typeface="Comic Sans MS"/>
                <a:cs typeface="Comic Sans MS"/>
                <a:sym typeface="Comic Sans MS"/>
              </a:rPr>
              <a:t>'m not seeing</a:t>
            </a:r>
            <a:endParaRPr sz="2100" b="0" i="0" u="none" strike="noStrike" cap="none">
              <a:solidFill>
                <a:srgbClr val="0000FF"/>
              </a:solidFill>
              <a:latin typeface="Comic Sans MS"/>
              <a:ea typeface="Comic Sans MS"/>
              <a:cs typeface="Comic Sans MS"/>
              <a:sym typeface="Comic Sans MS"/>
            </a:endParaRPr>
          </a:p>
        </p:txBody>
      </p:sp>
      <p:sp>
        <p:nvSpPr>
          <p:cNvPr id="389" name="Google Shape;389;p42"/>
          <p:cNvSpPr txBox="1"/>
          <p:nvPr/>
        </p:nvSpPr>
        <p:spPr>
          <a:xfrm>
            <a:off x="1763475" y="4375400"/>
            <a:ext cx="1584300" cy="507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100"/>
              <a:buFont typeface="Arial"/>
              <a:buNone/>
            </a:pPr>
            <a:r>
              <a:rPr lang="en-US" sz="2100" b="0" i="0" u="none" strike="noStrike" cap="none">
                <a:solidFill>
                  <a:srgbClr val="0000FF"/>
                </a:solidFill>
                <a:latin typeface="Comic Sans MS"/>
                <a:ea typeface="Comic Sans MS"/>
                <a:cs typeface="Comic Sans MS"/>
                <a:sym typeface="Comic Sans MS"/>
              </a:rPr>
              <a:t>'m driving </a:t>
            </a:r>
            <a:endParaRPr sz="2100" b="0" i="0" u="none" strike="noStrike" cap="none">
              <a:solidFill>
                <a:srgbClr val="0000FF"/>
              </a:solidFill>
              <a:latin typeface="Comic Sans MS"/>
              <a:ea typeface="Comic Sans MS"/>
              <a:cs typeface="Comic Sans MS"/>
              <a:sym typeface="Comic Sans MS"/>
            </a:endParaRPr>
          </a:p>
        </p:txBody>
      </p:sp>
    </p:spTree>
    <p:custDataLst>
      <p:tags r:id="rId1"/>
    </p:custData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01062"/>
    </mc:Choice>
    <mc:Fallback xmlns="">
      <p:transition spd="slow" advTm="101062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39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4" name="Google Shape;394;p43"/>
          <p:cNvSpPr/>
          <p:nvPr/>
        </p:nvSpPr>
        <p:spPr>
          <a:xfrm>
            <a:off x="617275" y="1231800"/>
            <a:ext cx="10812600" cy="5226000"/>
          </a:xfrm>
          <a:prstGeom prst="roundRect">
            <a:avLst>
              <a:gd name="adj" fmla="val 6140"/>
            </a:avLst>
          </a:prstGeom>
          <a:solidFill>
            <a:schemeClr val="lt1"/>
          </a:solidFill>
          <a:ln w="38100" cap="flat" cmpd="sng">
            <a:solidFill>
              <a:srgbClr val="00B0F0"/>
            </a:solidFill>
            <a:prstDash val="solid"/>
            <a:miter lim="800000"/>
            <a:headEnd type="none" w="sm" len="sm"/>
            <a:tailEnd type="none" w="sm" len="sm"/>
          </a:ln>
          <a:effectLst>
            <a:outerShdw blurRad="571500" sx="86000" sy="86000" algn="ctr" rotWithShape="0">
              <a:srgbClr val="000000">
                <a:alpha val="23529"/>
              </a:srgbClr>
            </a:outerShdw>
          </a:effectLst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95" name="Google Shape;395;p43"/>
          <p:cNvSpPr txBox="1"/>
          <p:nvPr/>
        </p:nvSpPr>
        <p:spPr>
          <a:xfrm>
            <a:off x="2513150" y="1019075"/>
            <a:ext cx="4487700" cy="569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15000"/>
              </a:lnSpc>
              <a:spcBef>
                <a:spcPts val="0"/>
              </a:spcBef>
              <a:spcAft>
                <a:spcPts val="1000"/>
              </a:spcAft>
              <a:buClr>
                <a:schemeClr val="dk1"/>
              </a:buClr>
              <a:buSzPts val="1100"/>
              <a:buFont typeface="Arial"/>
              <a:buNone/>
            </a:pPr>
            <a:endParaRPr sz="3100" b="0" i="0" u="none" strike="noStrike" cap="none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397" name="Google Shape;397;p43"/>
          <p:cNvSpPr txBox="1"/>
          <p:nvPr/>
        </p:nvSpPr>
        <p:spPr>
          <a:xfrm>
            <a:off x="1153149" y="975974"/>
            <a:ext cx="1034700" cy="523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Arial"/>
              <a:buNone/>
            </a:pPr>
            <a:endParaRPr sz="2800" b="0" i="0" u="none" strike="noStrike" cap="non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398" name="Google Shape;398;p43"/>
          <p:cNvSpPr txBox="1"/>
          <p:nvPr/>
        </p:nvSpPr>
        <p:spPr>
          <a:xfrm>
            <a:off x="1214179" y="1231789"/>
            <a:ext cx="966300" cy="338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Arial"/>
              <a:buNone/>
            </a:pPr>
            <a:endParaRPr sz="1600" b="1" i="0" u="none" strike="noStrike" cap="non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399" name="Google Shape;399;p43"/>
          <p:cNvSpPr txBox="1"/>
          <p:nvPr/>
        </p:nvSpPr>
        <p:spPr>
          <a:xfrm>
            <a:off x="889000" y="2391850"/>
            <a:ext cx="9862800" cy="17085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endParaRPr sz="2550" b="0" i="0" u="none" strike="noStrike" cap="none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457200" marR="0" lvl="0" indent="0" algn="l" rtl="0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rgbClr val="000000"/>
              </a:buClr>
              <a:buSzPts val="2350"/>
              <a:buFont typeface="Arial"/>
              <a:buNone/>
            </a:pPr>
            <a:endParaRPr sz="2350" b="0" i="0" u="none" strike="noStrike" cap="none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rgbClr val="2D3956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rgbClr val="2D3956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pic>
        <p:nvPicPr>
          <p:cNvPr id="401" name="Google Shape;401;p43"/>
          <p:cNvPicPr preferRelativeResize="0"/>
          <p:nvPr/>
        </p:nvPicPr>
        <p:blipFill rotWithShape="1">
          <a:blip r:embed="rId3">
            <a:alphaModFix/>
          </a:blip>
          <a:srcRect l="35264" t="37629" r="29722" b="52370"/>
          <a:stretch/>
        </p:blipFill>
        <p:spPr>
          <a:xfrm>
            <a:off x="617275" y="1231800"/>
            <a:ext cx="10736227" cy="203485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53205"/>
    </mc:Choice>
    <mc:Fallback xmlns="">
      <p:transition spd="slow" advTm="53205"/>
    </mc:Fallback>
  </mc:AlternateContent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40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6" name="Google Shape;406;p44"/>
          <p:cNvSpPr/>
          <p:nvPr/>
        </p:nvSpPr>
        <p:spPr>
          <a:xfrm>
            <a:off x="617275" y="1231800"/>
            <a:ext cx="10812600" cy="5226000"/>
          </a:xfrm>
          <a:prstGeom prst="roundRect">
            <a:avLst>
              <a:gd name="adj" fmla="val 6140"/>
            </a:avLst>
          </a:prstGeom>
          <a:solidFill>
            <a:schemeClr val="lt1"/>
          </a:solidFill>
          <a:ln w="38100" cap="flat" cmpd="sng">
            <a:solidFill>
              <a:srgbClr val="00B0F0"/>
            </a:solidFill>
            <a:prstDash val="solid"/>
            <a:miter lim="800000"/>
            <a:headEnd type="none" w="sm" len="sm"/>
            <a:tailEnd type="none" w="sm" len="sm"/>
          </a:ln>
          <a:effectLst>
            <a:outerShdw blurRad="571500" sx="86000" sy="86000" algn="ctr" rotWithShape="0">
              <a:srgbClr val="000000">
                <a:alpha val="23529"/>
              </a:srgbClr>
            </a:outerShdw>
          </a:effectLst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2100" b="0" i="0" u="none" strike="noStrike" cap="none">
              <a:solidFill>
                <a:srgbClr val="0000FF"/>
              </a:solidFill>
              <a:latin typeface="Comic Sans MS"/>
              <a:ea typeface="Comic Sans MS"/>
              <a:cs typeface="Comic Sans MS"/>
              <a:sym typeface="Comic Sans MS"/>
            </a:endParaRPr>
          </a:p>
        </p:txBody>
      </p:sp>
      <p:sp>
        <p:nvSpPr>
          <p:cNvPr id="407" name="Google Shape;407;p44"/>
          <p:cNvSpPr txBox="1"/>
          <p:nvPr/>
        </p:nvSpPr>
        <p:spPr>
          <a:xfrm>
            <a:off x="2513150" y="1019075"/>
            <a:ext cx="4487700" cy="569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15000"/>
              </a:lnSpc>
              <a:spcBef>
                <a:spcPts val="0"/>
              </a:spcBef>
              <a:spcAft>
                <a:spcPts val="1000"/>
              </a:spcAft>
              <a:buClr>
                <a:schemeClr val="dk1"/>
              </a:buClr>
              <a:buSzPts val="1100"/>
              <a:buFont typeface="Arial"/>
              <a:buNone/>
            </a:pPr>
            <a:endParaRPr sz="3100" b="0" i="0" u="none" strike="noStrike" cap="none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409" name="Google Shape;409;p44"/>
          <p:cNvSpPr txBox="1"/>
          <p:nvPr/>
        </p:nvSpPr>
        <p:spPr>
          <a:xfrm>
            <a:off x="1153149" y="975974"/>
            <a:ext cx="1034700" cy="523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Arial"/>
              <a:buNone/>
            </a:pPr>
            <a:endParaRPr sz="2800" b="0" i="0" u="none" strike="noStrike" cap="non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410" name="Google Shape;410;p44"/>
          <p:cNvSpPr txBox="1"/>
          <p:nvPr/>
        </p:nvSpPr>
        <p:spPr>
          <a:xfrm>
            <a:off x="1214179" y="1231789"/>
            <a:ext cx="966300" cy="338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Arial"/>
              <a:buNone/>
            </a:pPr>
            <a:endParaRPr sz="1600" b="1" i="0" u="none" strike="noStrike" cap="non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411" name="Google Shape;411;p44"/>
          <p:cNvSpPr txBox="1"/>
          <p:nvPr/>
        </p:nvSpPr>
        <p:spPr>
          <a:xfrm>
            <a:off x="889000" y="2391850"/>
            <a:ext cx="9862800" cy="1693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endParaRPr sz="2100" b="0" i="0" u="none" strike="noStrike" cap="none">
              <a:solidFill>
                <a:srgbClr val="0000FF"/>
              </a:solidFill>
              <a:latin typeface="Comic Sans MS"/>
              <a:ea typeface="Comic Sans MS"/>
              <a:cs typeface="Comic Sans MS"/>
              <a:sym typeface="Comic Sans MS"/>
            </a:endParaRPr>
          </a:p>
          <a:p>
            <a:pPr marL="457200" marR="0" lvl="0" indent="0" algn="l" rtl="0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rgbClr val="000000"/>
              </a:buClr>
              <a:buSzPts val="2350"/>
              <a:buFont typeface="Arial"/>
              <a:buNone/>
            </a:pPr>
            <a:endParaRPr sz="2100" b="0" i="0" u="none" strike="noStrike" cap="none">
              <a:solidFill>
                <a:srgbClr val="0000FF"/>
              </a:solidFill>
              <a:latin typeface="Comic Sans MS"/>
              <a:ea typeface="Comic Sans MS"/>
              <a:cs typeface="Comic Sans MS"/>
              <a:sym typeface="Comic Sans MS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2100" b="0" i="0" u="none" strike="noStrike" cap="none">
              <a:solidFill>
                <a:srgbClr val="0000FF"/>
              </a:solidFill>
              <a:latin typeface="Comic Sans MS"/>
              <a:ea typeface="Comic Sans MS"/>
              <a:cs typeface="Comic Sans MS"/>
              <a:sym typeface="Comic Sans MS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2100" b="0" i="0" u="none" strike="noStrike" cap="none">
              <a:solidFill>
                <a:srgbClr val="0000FF"/>
              </a:solidFill>
              <a:latin typeface="Comic Sans MS"/>
              <a:ea typeface="Comic Sans MS"/>
              <a:cs typeface="Comic Sans MS"/>
              <a:sym typeface="Comic Sans MS"/>
            </a:endParaRPr>
          </a:p>
        </p:txBody>
      </p:sp>
      <p:pic>
        <p:nvPicPr>
          <p:cNvPr id="413" name="Google Shape;413;p44"/>
          <p:cNvPicPr preferRelativeResize="0"/>
          <p:nvPr/>
        </p:nvPicPr>
        <p:blipFill rotWithShape="1">
          <a:blip r:embed="rId4">
            <a:alphaModFix/>
          </a:blip>
          <a:srcRect l="35840" t="48243" r="35678" b="39305"/>
          <a:stretch/>
        </p:blipFill>
        <p:spPr>
          <a:xfrm>
            <a:off x="617275" y="1231800"/>
            <a:ext cx="10812600" cy="3770350"/>
          </a:xfrm>
          <a:prstGeom prst="rect">
            <a:avLst/>
          </a:prstGeom>
          <a:noFill/>
          <a:ln>
            <a:noFill/>
          </a:ln>
        </p:spPr>
      </p:pic>
      <p:sp>
        <p:nvSpPr>
          <p:cNvPr id="414" name="Google Shape;414;p44"/>
          <p:cNvSpPr txBox="1"/>
          <p:nvPr/>
        </p:nvSpPr>
        <p:spPr>
          <a:xfrm>
            <a:off x="6732050" y="2315050"/>
            <a:ext cx="966300" cy="507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100"/>
              <a:buFont typeface="Arial"/>
              <a:buNone/>
            </a:pPr>
            <a:r>
              <a:rPr lang="en-US" sz="2100" b="0" i="0" u="none" strike="noStrike" cap="none">
                <a:solidFill>
                  <a:srgbClr val="0000FF"/>
                </a:solidFill>
                <a:latin typeface="Comic Sans MS"/>
                <a:ea typeface="Comic Sans MS"/>
                <a:cs typeface="Comic Sans MS"/>
                <a:sym typeface="Comic Sans MS"/>
              </a:rPr>
              <a:t>are</a:t>
            </a:r>
            <a:endParaRPr sz="2100" b="0" i="0" u="none" strike="noStrike" cap="none">
              <a:solidFill>
                <a:srgbClr val="0000FF"/>
              </a:solidFill>
              <a:latin typeface="Comic Sans MS"/>
              <a:ea typeface="Comic Sans MS"/>
              <a:cs typeface="Comic Sans MS"/>
              <a:sym typeface="Comic Sans MS"/>
            </a:endParaRPr>
          </a:p>
        </p:txBody>
      </p:sp>
      <p:sp>
        <p:nvSpPr>
          <p:cNvPr id="415" name="Google Shape;415;p44"/>
          <p:cNvSpPr txBox="1"/>
          <p:nvPr/>
        </p:nvSpPr>
        <p:spPr>
          <a:xfrm>
            <a:off x="8273925" y="2267350"/>
            <a:ext cx="1404600" cy="507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100"/>
              <a:buFont typeface="Arial"/>
              <a:buNone/>
            </a:pPr>
            <a:r>
              <a:rPr lang="en-US" sz="2100" b="0" i="0" u="none" strike="noStrike" cap="none">
                <a:solidFill>
                  <a:srgbClr val="0000FF"/>
                </a:solidFill>
                <a:latin typeface="Comic Sans MS"/>
                <a:ea typeface="Comic Sans MS"/>
                <a:cs typeface="Comic Sans MS"/>
                <a:sym typeface="Comic Sans MS"/>
              </a:rPr>
              <a:t>going to </a:t>
            </a:r>
            <a:endParaRPr sz="2100" b="0" i="0" u="none" strike="noStrike" cap="none">
              <a:solidFill>
                <a:srgbClr val="0000FF"/>
              </a:solidFill>
              <a:latin typeface="Comic Sans MS"/>
              <a:ea typeface="Comic Sans MS"/>
              <a:cs typeface="Comic Sans MS"/>
              <a:sym typeface="Comic Sans MS"/>
            </a:endParaRPr>
          </a:p>
        </p:txBody>
      </p:sp>
      <p:sp>
        <p:nvSpPr>
          <p:cNvPr id="416" name="Google Shape;416;p44"/>
          <p:cNvSpPr txBox="1"/>
          <p:nvPr/>
        </p:nvSpPr>
        <p:spPr>
          <a:xfrm>
            <a:off x="2631225" y="3167400"/>
            <a:ext cx="888900" cy="507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100"/>
              <a:buFont typeface="Arial"/>
              <a:buNone/>
            </a:pPr>
            <a:r>
              <a:rPr lang="en-US" sz="2100" b="0" i="0" u="none" strike="noStrike" cap="none">
                <a:solidFill>
                  <a:srgbClr val="0000FF"/>
                </a:solidFill>
                <a:latin typeface="Comic Sans MS"/>
                <a:ea typeface="Comic Sans MS"/>
                <a:cs typeface="Comic Sans MS"/>
                <a:sym typeface="Comic Sans MS"/>
              </a:rPr>
              <a:t>are</a:t>
            </a:r>
            <a:endParaRPr sz="2100" b="0" i="0" u="none" strike="noStrike" cap="none">
              <a:solidFill>
                <a:srgbClr val="0000FF"/>
              </a:solidFill>
              <a:latin typeface="Comic Sans MS"/>
              <a:ea typeface="Comic Sans MS"/>
              <a:cs typeface="Comic Sans MS"/>
              <a:sym typeface="Comic Sans MS"/>
            </a:endParaRPr>
          </a:p>
        </p:txBody>
      </p:sp>
      <p:sp>
        <p:nvSpPr>
          <p:cNvPr id="417" name="Google Shape;417;p44"/>
          <p:cNvSpPr txBox="1"/>
          <p:nvPr/>
        </p:nvSpPr>
        <p:spPr>
          <a:xfrm>
            <a:off x="4169225" y="3167400"/>
            <a:ext cx="1404600" cy="507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100"/>
              <a:buFont typeface="Arial"/>
              <a:buNone/>
            </a:pPr>
            <a:r>
              <a:rPr lang="en-US" sz="2100" b="0" i="0" u="none" strike="noStrike" cap="none">
                <a:solidFill>
                  <a:srgbClr val="0000FF"/>
                </a:solidFill>
                <a:latin typeface="Comic Sans MS"/>
                <a:ea typeface="Comic Sans MS"/>
                <a:cs typeface="Comic Sans MS"/>
                <a:sym typeface="Comic Sans MS"/>
              </a:rPr>
              <a:t>going to </a:t>
            </a:r>
            <a:endParaRPr sz="2100" b="0" i="0" u="none" strike="noStrike" cap="none">
              <a:solidFill>
                <a:srgbClr val="0000FF"/>
              </a:solidFill>
              <a:latin typeface="Comic Sans MS"/>
              <a:ea typeface="Comic Sans MS"/>
              <a:cs typeface="Comic Sans MS"/>
              <a:sym typeface="Comic Sans MS"/>
            </a:endParaRPr>
          </a:p>
        </p:txBody>
      </p:sp>
      <p:sp>
        <p:nvSpPr>
          <p:cNvPr id="418" name="Google Shape;418;p44"/>
          <p:cNvSpPr txBox="1"/>
          <p:nvPr/>
        </p:nvSpPr>
        <p:spPr>
          <a:xfrm>
            <a:off x="2346900" y="3845750"/>
            <a:ext cx="1800300" cy="507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100"/>
              <a:buFont typeface="Arial"/>
              <a:buNone/>
            </a:pPr>
            <a:r>
              <a:rPr lang="en-US" sz="2100" b="0" i="0" u="none" strike="noStrike" cap="none">
                <a:solidFill>
                  <a:srgbClr val="0000FF"/>
                </a:solidFill>
                <a:latin typeface="Comic Sans MS"/>
                <a:ea typeface="Comic Sans MS"/>
                <a:cs typeface="Comic Sans MS"/>
                <a:sym typeface="Comic Sans MS"/>
              </a:rPr>
              <a:t>are going to </a:t>
            </a:r>
            <a:endParaRPr sz="2100" b="0" i="0" u="none" strike="noStrike" cap="none">
              <a:solidFill>
                <a:srgbClr val="0000FF"/>
              </a:solidFill>
              <a:latin typeface="Comic Sans MS"/>
              <a:ea typeface="Comic Sans MS"/>
              <a:cs typeface="Comic Sans MS"/>
              <a:sym typeface="Comic Sans MS"/>
            </a:endParaRPr>
          </a:p>
        </p:txBody>
      </p:sp>
    </p:spTree>
    <p:custDataLst>
      <p:tags r:id="rId1"/>
    </p:custData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87974"/>
    </mc:Choice>
    <mc:Fallback xmlns="">
      <p:transition spd="slow" advTm="87974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42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23" name="Google Shape;423;p45"/>
          <p:cNvSpPr/>
          <p:nvPr/>
        </p:nvSpPr>
        <p:spPr>
          <a:xfrm>
            <a:off x="617275" y="1231800"/>
            <a:ext cx="10812600" cy="5226000"/>
          </a:xfrm>
          <a:prstGeom prst="roundRect">
            <a:avLst>
              <a:gd name="adj" fmla="val 6140"/>
            </a:avLst>
          </a:prstGeom>
          <a:solidFill>
            <a:schemeClr val="lt1"/>
          </a:solidFill>
          <a:ln w="38100" cap="flat" cmpd="sng">
            <a:solidFill>
              <a:srgbClr val="00B0F0"/>
            </a:solidFill>
            <a:prstDash val="solid"/>
            <a:miter lim="800000"/>
            <a:headEnd type="none" w="sm" len="sm"/>
            <a:tailEnd type="none" w="sm" len="sm"/>
          </a:ln>
          <a:effectLst>
            <a:outerShdw blurRad="571500" sx="86000" sy="86000" algn="ctr" rotWithShape="0">
              <a:srgbClr val="000000">
                <a:alpha val="23529"/>
              </a:srgbClr>
            </a:outerShdw>
          </a:effectLst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2100" b="0" i="0" u="none" strike="noStrike" cap="none">
              <a:solidFill>
                <a:srgbClr val="0000FF"/>
              </a:solidFill>
              <a:latin typeface="Comic Sans MS"/>
              <a:ea typeface="Comic Sans MS"/>
              <a:cs typeface="Comic Sans MS"/>
              <a:sym typeface="Comic Sans MS"/>
            </a:endParaRPr>
          </a:p>
        </p:txBody>
      </p:sp>
      <p:sp>
        <p:nvSpPr>
          <p:cNvPr id="424" name="Google Shape;424;p45"/>
          <p:cNvSpPr txBox="1"/>
          <p:nvPr/>
        </p:nvSpPr>
        <p:spPr>
          <a:xfrm>
            <a:off x="2513150" y="1019075"/>
            <a:ext cx="4487700" cy="569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15000"/>
              </a:lnSpc>
              <a:spcBef>
                <a:spcPts val="0"/>
              </a:spcBef>
              <a:spcAft>
                <a:spcPts val="1000"/>
              </a:spcAft>
              <a:buClr>
                <a:schemeClr val="dk1"/>
              </a:buClr>
              <a:buSzPts val="1100"/>
              <a:buFont typeface="Arial"/>
              <a:buNone/>
            </a:pPr>
            <a:endParaRPr sz="3100" b="0" i="0" u="none" strike="noStrike" cap="none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426" name="Google Shape;426;p45"/>
          <p:cNvSpPr txBox="1"/>
          <p:nvPr/>
        </p:nvSpPr>
        <p:spPr>
          <a:xfrm>
            <a:off x="1153149" y="975974"/>
            <a:ext cx="1034700" cy="523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Arial"/>
              <a:buNone/>
            </a:pPr>
            <a:endParaRPr sz="2800" b="0" i="0" u="none" strike="noStrike" cap="non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427" name="Google Shape;427;p45"/>
          <p:cNvSpPr txBox="1"/>
          <p:nvPr/>
        </p:nvSpPr>
        <p:spPr>
          <a:xfrm>
            <a:off x="1214179" y="1231789"/>
            <a:ext cx="966300" cy="338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Arial"/>
              <a:buNone/>
            </a:pPr>
            <a:endParaRPr sz="1600" b="1" i="0" u="none" strike="noStrike" cap="non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428" name="Google Shape;428;p45"/>
          <p:cNvSpPr txBox="1"/>
          <p:nvPr/>
        </p:nvSpPr>
        <p:spPr>
          <a:xfrm>
            <a:off x="889000" y="2391850"/>
            <a:ext cx="9862800" cy="17085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endParaRPr sz="2550" b="0" i="0" u="none" strike="noStrike" cap="none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457200" marR="0" lvl="0" indent="0" algn="l" rtl="0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rgbClr val="000000"/>
              </a:buClr>
              <a:buSzPts val="2350"/>
              <a:buFont typeface="Arial"/>
              <a:buNone/>
            </a:pPr>
            <a:endParaRPr sz="2350" b="0" i="0" u="none" strike="noStrike" cap="none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rgbClr val="2D3956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rgbClr val="2D3956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pic>
        <p:nvPicPr>
          <p:cNvPr id="430" name="Google Shape;430;p45"/>
          <p:cNvPicPr preferRelativeResize="0"/>
          <p:nvPr/>
        </p:nvPicPr>
        <p:blipFill rotWithShape="1">
          <a:blip r:embed="rId6">
            <a:alphaModFix/>
          </a:blip>
          <a:srcRect l="35954" t="61159" r="29720" b="13925"/>
          <a:stretch/>
        </p:blipFill>
        <p:spPr>
          <a:xfrm>
            <a:off x="617275" y="1231800"/>
            <a:ext cx="10812600" cy="5226001"/>
          </a:xfrm>
          <a:prstGeom prst="rect">
            <a:avLst/>
          </a:prstGeom>
          <a:noFill/>
          <a:ln>
            <a:noFill/>
          </a:ln>
        </p:spPr>
      </p:pic>
      <p:sp>
        <p:nvSpPr>
          <p:cNvPr id="431" name="Google Shape;431;p45"/>
          <p:cNvSpPr txBox="1"/>
          <p:nvPr/>
        </p:nvSpPr>
        <p:spPr>
          <a:xfrm>
            <a:off x="4940550" y="3401000"/>
            <a:ext cx="506700" cy="507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100"/>
              <a:buFont typeface="Arial"/>
              <a:buNone/>
            </a:pPr>
            <a:r>
              <a:rPr lang="en-US" sz="2100" b="0" i="0" u="none" strike="noStrike" cap="none">
                <a:solidFill>
                  <a:srgbClr val="0000FF"/>
                </a:solidFill>
                <a:latin typeface="Comic Sans MS"/>
                <a:ea typeface="Comic Sans MS"/>
                <a:cs typeface="Comic Sans MS"/>
                <a:sym typeface="Comic Sans MS"/>
              </a:rPr>
              <a:t>T</a:t>
            </a: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432" name="Google Shape;432;p45"/>
          <p:cNvSpPr txBox="1"/>
          <p:nvPr/>
        </p:nvSpPr>
        <p:spPr>
          <a:xfrm>
            <a:off x="6254600" y="5162950"/>
            <a:ext cx="506700" cy="507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100"/>
              <a:buFont typeface="Arial"/>
              <a:buNone/>
            </a:pPr>
            <a:r>
              <a:rPr lang="en-US" sz="2100" b="0" i="0" u="none" strike="noStrike" cap="none">
                <a:solidFill>
                  <a:srgbClr val="0000FF"/>
                </a:solidFill>
                <a:latin typeface="Comic Sans MS"/>
                <a:ea typeface="Comic Sans MS"/>
                <a:cs typeface="Comic Sans MS"/>
                <a:sym typeface="Comic Sans MS"/>
              </a:rPr>
              <a:t>T</a:t>
            </a:r>
            <a:endParaRPr sz="2100" b="0" i="0" u="none" strike="noStrike" cap="none">
              <a:solidFill>
                <a:srgbClr val="0000FF"/>
              </a:solidFill>
              <a:latin typeface="Comic Sans MS"/>
              <a:ea typeface="Comic Sans MS"/>
              <a:cs typeface="Comic Sans MS"/>
              <a:sym typeface="Comic Sans MS"/>
            </a:endParaRPr>
          </a:p>
        </p:txBody>
      </p:sp>
      <p:sp>
        <p:nvSpPr>
          <p:cNvPr id="433" name="Google Shape;433;p45"/>
          <p:cNvSpPr txBox="1"/>
          <p:nvPr/>
        </p:nvSpPr>
        <p:spPr>
          <a:xfrm>
            <a:off x="1497575" y="4277650"/>
            <a:ext cx="4565400" cy="477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900"/>
              <a:buFont typeface="Arial"/>
              <a:buNone/>
            </a:pPr>
            <a:r>
              <a:rPr lang="en-US" sz="1900" b="0" i="0" u="none" strike="noStrike" cap="none">
                <a:solidFill>
                  <a:srgbClr val="0000FF"/>
                </a:solidFill>
                <a:latin typeface="Comic Sans MS"/>
                <a:ea typeface="Comic Sans MS"/>
                <a:cs typeface="Comic Sans MS"/>
                <a:sym typeface="Comic Sans MS"/>
              </a:rPr>
              <a:t>F (She's going to stay at home.)</a:t>
            </a:r>
            <a:endParaRPr sz="1900" b="0" i="0" u="none" strike="noStrike" cap="none">
              <a:solidFill>
                <a:srgbClr val="0000FF"/>
              </a:solidFill>
              <a:latin typeface="Comic Sans MS"/>
              <a:ea typeface="Comic Sans MS"/>
              <a:cs typeface="Comic Sans MS"/>
              <a:sym typeface="Comic Sans MS"/>
            </a:endParaRPr>
          </a:p>
        </p:txBody>
      </p:sp>
      <p:sp>
        <p:nvSpPr>
          <p:cNvPr id="434" name="Google Shape;434;p45"/>
          <p:cNvSpPr txBox="1"/>
          <p:nvPr/>
        </p:nvSpPr>
        <p:spPr>
          <a:xfrm>
            <a:off x="1497575" y="4855150"/>
            <a:ext cx="4369500" cy="477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900"/>
              <a:buFont typeface="Arial"/>
              <a:buNone/>
            </a:pPr>
            <a:r>
              <a:rPr lang="en-US" sz="1900" b="0" i="0" u="none" strike="noStrike" cap="none">
                <a:solidFill>
                  <a:srgbClr val="0000FF"/>
                </a:solidFill>
                <a:latin typeface="Comic Sans MS"/>
                <a:ea typeface="Comic Sans MS"/>
                <a:cs typeface="Comic Sans MS"/>
                <a:sym typeface="Comic Sans MS"/>
              </a:rPr>
              <a:t>F (He isn't going to change his job.</a:t>
            </a:r>
            <a:endParaRPr sz="1900" b="0" i="0" u="none" strike="noStrike" cap="none">
              <a:solidFill>
                <a:srgbClr val="0000FF"/>
              </a:solidFill>
              <a:latin typeface="Comic Sans MS"/>
              <a:ea typeface="Comic Sans MS"/>
              <a:cs typeface="Comic Sans MS"/>
              <a:sym typeface="Comic Sans MS"/>
            </a:endParaRPr>
          </a:p>
        </p:txBody>
      </p:sp>
      <p:sp>
        <p:nvSpPr>
          <p:cNvPr id="435" name="Google Shape;435;p45"/>
          <p:cNvSpPr txBox="1"/>
          <p:nvPr/>
        </p:nvSpPr>
        <p:spPr>
          <a:xfrm>
            <a:off x="1371600" y="6010150"/>
            <a:ext cx="6174900" cy="477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900"/>
              <a:buFont typeface="Arial"/>
              <a:buNone/>
            </a:pPr>
            <a:r>
              <a:rPr lang="en-US" sz="1900" b="0" i="0" u="none" strike="noStrike" cap="none">
                <a:solidFill>
                  <a:srgbClr val="0000FF"/>
                </a:solidFill>
                <a:latin typeface="Comic Sans MS"/>
                <a:ea typeface="Comic Sans MS"/>
                <a:cs typeface="Comic Sans MS"/>
                <a:sym typeface="Comic Sans MS"/>
              </a:rPr>
              <a:t>F (He's going to sell his car and buy a motorbike.) </a:t>
            </a:r>
            <a:endParaRPr sz="1900" b="0" i="0" u="none" strike="noStrike" cap="none">
              <a:solidFill>
                <a:srgbClr val="0000FF"/>
              </a:solidFill>
              <a:latin typeface="Comic Sans MS"/>
              <a:ea typeface="Comic Sans MS"/>
              <a:cs typeface="Comic Sans MS"/>
              <a:sym typeface="Comic Sans MS"/>
            </a:endParaRPr>
          </a:p>
        </p:txBody>
      </p:sp>
      <p:pic>
        <p:nvPicPr>
          <p:cNvPr id="2" name="2_31">
            <a:hlinkClick r:id="" action="ppaction://media"/>
            <a:extLst>
              <a:ext uri="{FF2B5EF4-FFF2-40B4-BE49-F238E27FC236}">
                <a16:creationId xmlns:a16="http://schemas.microsoft.com/office/drawing/2014/main" id="{7F452CB5-8372-7484-B5C8-476A78008E1E}"/>
              </a:ext>
            </a:extLst>
          </p:cNvPr>
          <p:cNvPicPr>
            <a:picLocks noChangeAspect="1"/>
          </p:cNvPicPr>
          <p:nvPr>
            <a:audioFile r:link="rId3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7"/>
          <a:stretch>
            <a:fillRect/>
          </a:stretch>
        </p:blipFill>
        <p:spPr>
          <a:xfrm>
            <a:off x="872983" y="496066"/>
            <a:ext cx="487363" cy="487363"/>
          </a:xfrm>
          <a:prstGeom prst="rect">
            <a:avLst/>
          </a:prstGeom>
        </p:spPr>
      </p:pic>
    </p:spTree>
    <p:custDataLst>
      <p:tags r:id="rId1"/>
    </p:custData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211086"/>
    </mc:Choice>
    <mc:Fallback xmlns="">
      <p:transition spd="slow" advTm="211086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23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  <p:extLst>
    <p:ext uri="{E180D4A7-C9FB-4DFB-919C-405C955672EB}">
      <p14:showEvtLst xmlns:p14="http://schemas.microsoft.com/office/powerpoint/2010/main">
        <p14:playEvt time="56749" objId="2"/>
        <p14:stopEvt time="133565" objId="2"/>
      </p14:showEvtLst>
    </p:ext>
  </p:extLst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44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41" name="Google Shape;441;p46"/>
          <p:cNvSpPr/>
          <p:nvPr/>
        </p:nvSpPr>
        <p:spPr>
          <a:xfrm>
            <a:off x="617275" y="1231800"/>
            <a:ext cx="10812600" cy="5226000"/>
          </a:xfrm>
          <a:prstGeom prst="roundRect">
            <a:avLst>
              <a:gd name="adj" fmla="val 6140"/>
            </a:avLst>
          </a:prstGeom>
          <a:solidFill>
            <a:schemeClr val="lt1"/>
          </a:solidFill>
          <a:ln w="38100" cap="flat" cmpd="sng">
            <a:solidFill>
              <a:srgbClr val="00B0F0"/>
            </a:solidFill>
            <a:prstDash val="solid"/>
            <a:miter lim="800000"/>
            <a:headEnd type="none" w="sm" len="sm"/>
            <a:tailEnd type="none" w="sm" len="sm"/>
          </a:ln>
          <a:effectLst>
            <a:outerShdw blurRad="571500" sx="86000" sy="86000" algn="ctr" rotWithShape="0">
              <a:srgbClr val="000000">
                <a:alpha val="23529"/>
              </a:srgbClr>
            </a:outerShdw>
          </a:effectLst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442" name="Google Shape;442;p46"/>
          <p:cNvSpPr txBox="1"/>
          <p:nvPr/>
        </p:nvSpPr>
        <p:spPr>
          <a:xfrm>
            <a:off x="2513150" y="1019075"/>
            <a:ext cx="4487700" cy="569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15000"/>
              </a:lnSpc>
              <a:spcBef>
                <a:spcPts val="0"/>
              </a:spcBef>
              <a:spcAft>
                <a:spcPts val="1000"/>
              </a:spcAft>
              <a:buClr>
                <a:schemeClr val="dk1"/>
              </a:buClr>
              <a:buSzPts val="1100"/>
              <a:buFont typeface="Arial"/>
              <a:buNone/>
            </a:pPr>
            <a:endParaRPr sz="3100" b="0" i="0" u="none" strike="noStrike" cap="none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444" name="Google Shape;444;p46"/>
          <p:cNvSpPr txBox="1"/>
          <p:nvPr/>
        </p:nvSpPr>
        <p:spPr>
          <a:xfrm>
            <a:off x="1153149" y="975974"/>
            <a:ext cx="1034700" cy="523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Arial"/>
              <a:buNone/>
            </a:pPr>
            <a:endParaRPr sz="2800" b="0" i="0" u="none" strike="noStrike" cap="non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445" name="Google Shape;445;p46"/>
          <p:cNvSpPr txBox="1"/>
          <p:nvPr/>
        </p:nvSpPr>
        <p:spPr>
          <a:xfrm>
            <a:off x="1214179" y="1231789"/>
            <a:ext cx="966300" cy="338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Arial"/>
              <a:buNone/>
            </a:pPr>
            <a:endParaRPr sz="1600" b="1" i="0" u="none" strike="noStrike" cap="non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446" name="Google Shape;446;p46"/>
          <p:cNvSpPr txBox="1"/>
          <p:nvPr/>
        </p:nvSpPr>
        <p:spPr>
          <a:xfrm>
            <a:off x="889000" y="2391850"/>
            <a:ext cx="9862800" cy="17085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endParaRPr sz="2550" b="0" i="0" u="none" strike="noStrike" cap="none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457200" marR="0" lvl="0" indent="0" algn="l" rtl="0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rgbClr val="000000"/>
              </a:buClr>
              <a:buSzPts val="2350"/>
              <a:buFont typeface="Arial"/>
              <a:buNone/>
            </a:pPr>
            <a:endParaRPr sz="2350" b="0" i="0" u="none" strike="noStrike" cap="none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rgbClr val="2D3956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rgbClr val="2D3956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40F5E169-D357-AE7B-EE1B-35A25CA04C97}"/>
              </a:ext>
            </a:extLst>
          </p:cNvPr>
          <p:cNvPicPr>
            <a:picLocks noChangeAspect="1"/>
          </p:cNvPicPr>
          <p:nvPr/>
        </p:nvPicPr>
        <p:blipFill>
          <a:blip r:embed="rId3"/>
          <a:srcRect l="20113" t="17961" r="14668" b="14860"/>
          <a:stretch>
            <a:fillRect/>
          </a:stretch>
        </p:blipFill>
        <p:spPr>
          <a:xfrm>
            <a:off x="617275" y="1231788"/>
            <a:ext cx="10812599" cy="522599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2164328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53400"/>
    </mc:Choice>
    <mc:Fallback xmlns="">
      <p:transition spd="slow" advTm="53400"/>
    </mc:Fallback>
  </mc:AlternateContent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44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41" name="Google Shape;441;p46"/>
          <p:cNvSpPr/>
          <p:nvPr/>
        </p:nvSpPr>
        <p:spPr>
          <a:xfrm>
            <a:off x="617275" y="1231800"/>
            <a:ext cx="10812600" cy="5226000"/>
          </a:xfrm>
          <a:prstGeom prst="roundRect">
            <a:avLst>
              <a:gd name="adj" fmla="val 6140"/>
            </a:avLst>
          </a:prstGeom>
          <a:solidFill>
            <a:schemeClr val="lt1"/>
          </a:solidFill>
          <a:ln w="38100" cap="flat" cmpd="sng">
            <a:solidFill>
              <a:srgbClr val="00B0F0"/>
            </a:solidFill>
            <a:prstDash val="solid"/>
            <a:miter lim="800000"/>
            <a:headEnd type="none" w="sm" len="sm"/>
            <a:tailEnd type="none" w="sm" len="sm"/>
          </a:ln>
          <a:effectLst>
            <a:outerShdw blurRad="571500" sx="86000" sy="86000" algn="ctr" rotWithShape="0">
              <a:srgbClr val="000000">
                <a:alpha val="23529"/>
              </a:srgbClr>
            </a:outerShdw>
          </a:effectLst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442" name="Google Shape;442;p46"/>
          <p:cNvSpPr txBox="1"/>
          <p:nvPr/>
        </p:nvSpPr>
        <p:spPr>
          <a:xfrm>
            <a:off x="2513150" y="1019075"/>
            <a:ext cx="4487700" cy="569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15000"/>
              </a:lnSpc>
              <a:spcBef>
                <a:spcPts val="0"/>
              </a:spcBef>
              <a:spcAft>
                <a:spcPts val="1000"/>
              </a:spcAft>
              <a:buClr>
                <a:schemeClr val="dk1"/>
              </a:buClr>
              <a:buSzPts val="1100"/>
              <a:buFont typeface="Arial"/>
              <a:buNone/>
            </a:pPr>
            <a:endParaRPr sz="3100" b="0" i="0" u="none" strike="noStrike" cap="none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444" name="Google Shape;444;p46"/>
          <p:cNvSpPr txBox="1"/>
          <p:nvPr/>
        </p:nvSpPr>
        <p:spPr>
          <a:xfrm>
            <a:off x="1153149" y="975974"/>
            <a:ext cx="1034700" cy="523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Arial"/>
              <a:buNone/>
            </a:pPr>
            <a:endParaRPr sz="2800" b="0" i="0" u="none" strike="noStrike" cap="non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445" name="Google Shape;445;p46"/>
          <p:cNvSpPr txBox="1"/>
          <p:nvPr/>
        </p:nvSpPr>
        <p:spPr>
          <a:xfrm>
            <a:off x="1214179" y="1231789"/>
            <a:ext cx="966300" cy="338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Arial"/>
              <a:buNone/>
            </a:pPr>
            <a:endParaRPr sz="1600" b="1" i="0" u="none" strike="noStrike" cap="non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446" name="Google Shape;446;p46"/>
          <p:cNvSpPr txBox="1"/>
          <p:nvPr/>
        </p:nvSpPr>
        <p:spPr>
          <a:xfrm>
            <a:off x="889000" y="2391850"/>
            <a:ext cx="9862800" cy="17085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endParaRPr sz="2550" b="0" i="0" u="none" strike="noStrike" cap="none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457200" marR="0" lvl="0" indent="0" algn="l" rtl="0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rgbClr val="000000"/>
              </a:buClr>
              <a:buSzPts val="2350"/>
              <a:buFont typeface="Arial"/>
              <a:buNone/>
            </a:pPr>
            <a:endParaRPr sz="2350" b="0" i="0" u="none" strike="noStrike" cap="none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rgbClr val="2D3956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rgbClr val="2D3956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pic>
        <p:nvPicPr>
          <p:cNvPr id="448" name="Google Shape;448;p46"/>
          <p:cNvPicPr preferRelativeResize="0"/>
          <p:nvPr/>
        </p:nvPicPr>
        <p:blipFill rotWithShape="1">
          <a:blip r:embed="rId3">
            <a:alphaModFix/>
          </a:blip>
          <a:srcRect l="25621" t="68041" r="39269" b="14954"/>
          <a:stretch/>
        </p:blipFill>
        <p:spPr>
          <a:xfrm>
            <a:off x="617275" y="1231789"/>
            <a:ext cx="10812600" cy="460056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63283"/>
    </mc:Choice>
    <mc:Fallback xmlns="">
      <p:transition spd="slow" advTm="63283"/>
    </mc:Fallback>
  </mc:AlternateContent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45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53" name="Google Shape;453;p47"/>
          <p:cNvSpPr/>
          <p:nvPr/>
        </p:nvSpPr>
        <p:spPr>
          <a:xfrm>
            <a:off x="617275" y="1231800"/>
            <a:ext cx="10812600" cy="5226000"/>
          </a:xfrm>
          <a:prstGeom prst="roundRect">
            <a:avLst>
              <a:gd name="adj" fmla="val 6140"/>
            </a:avLst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000"/>
              <a:buFont typeface="Arial"/>
              <a:buNone/>
            </a:pPr>
            <a:endParaRPr sz="2000" b="1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454" name="Google Shape;454;p47"/>
          <p:cNvSpPr txBox="1"/>
          <p:nvPr/>
        </p:nvSpPr>
        <p:spPr>
          <a:xfrm>
            <a:off x="2513150" y="1019075"/>
            <a:ext cx="4487700" cy="569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15000"/>
              </a:lnSpc>
              <a:spcBef>
                <a:spcPts val="0"/>
              </a:spcBef>
              <a:spcAft>
                <a:spcPts val="1000"/>
              </a:spcAft>
              <a:buClr>
                <a:schemeClr val="dk1"/>
              </a:buClr>
              <a:buSzPts val="1100"/>
              <a:buFont typeface="Arial"/>
              <a:buNone/>
            </a:pPr>
            <a:endParaRPr sz="3100" b="0" i="0" u="none" strike="noStrike" cap="none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456" name="Google Shape;456;p47"/>
          <p:cNvSpPr txBox="1"/>
          <p:nvPr/>
        </p:nvSpPr>
        <p:spPr>
          <a:xfrm>
            <a:off x="1153149" y="975974"/>
            <a:ext cx="1034700" cy="523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Arial"/>
              <a:buNone/>
            </a:pPr>
            <a:endParaRPr sz="2800" b="0" i="0" u="none" strike="noStrike" cap="non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457" name="Google Shape;457;p47"/>
          <p:cNvSpPr txBox="1"/>
          <p:nvPr/>
        </p:nvSpPr>
        <p:spPr>
          <a:xfrm>
            <a:off x="1214179" y="1231789"/>
            <a:ext cx="966300" cy="338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Arial"/>
              <a:buNone/>
            </a:pPr>
            <a:endParaRPr sz="1600" b="1" i="0" u="none" strike="noStrike" cap="non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458" name="Google Shape;458;p47"/>
          <p:cNvSpPr txBox="1"/>
          <p:nvPr/>
        </p:nvSpPr>
        <p:spPr>
          <a:xfrm>
            <a:off x="889000" y="2391850"/>
            <a:ext cx="9862800" cy="17085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endParaRPr sz="2550" b="0" i="0" u="none" strike="noStrike" cap="none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457200" marR="0" lvl="0" indent="0" algn="l" rtl="0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rgbClr val="000000"/>
              </a:buClr>
              <a:buSzPts val="2350"/>
              <a:buFont typeface="Arial"/>
              <a:buNone/>
            </a:pPr>
            <a:endParaRPr sz="2350" b="0" i="0" u="none" strike="noStrike" cap="none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rgbClr val="2D3956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rgbClr val="2D3956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pic>
        <p:nvPicPr>
          <p:cNvPr id="460" name="Google Shape;460;p47"/>
          <p:cNvPicPr preferRelativeResize="0"/>
          <p:nvPr/>
        </p:nvPicPr>
        <p:blipFill rotWithShape="1">
          <a:blip r:embed="rId3">
            <a:alphaModFix/>
          </a:blip>
          <a:srcRect l="28947" t="16814" r="29035" b="35428"/>
          <a:stretch/>
        </p:blipFill>
        <p:spPr>
          <a:xfrm>
            <a:off x="617275" y="1231789"/>
            <a:ext cx="10812600" cy="5304525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271117"/>
    </mc:Choice>
    <mc:Fallback xmlns="">
      <p:transition spd="slow" advTm="271117"/>
    </mc:Fallback>
  </mc:AlternateContent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46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65" name="Google Shape;465;p48"/>
          <p:cNvSpPr/>
          <p:nvPr/>
        </p:nvSpPr>
        <p:spPr>
          <a:xfrm>
            <a:off x="617275" y="1231800"/>
            <a:ext cx="10812600" cy="5226000"/>
          </a:xfrm>
          <a:prstGeom prst="roundRect">
            <a:avLst>
              <a:gd name="adj" fmla="val 6140"/>
            </a:avLst>
          </a:prstGeom>
          <a:solidFill>
            <a:schemeClr val="lt1"/>
          </a:solidFill>
          <a:ln w="38100" cap="flat" cmpd="sng">
            <a:solidFill>
              <a:srgbClr val="00B0F0"/>
            </a:solidFill>
            <a:prstDash val="solid"/>
            <a:miter lim="800000"/>
            <a:headEnd type="none" w="sm" len="sm"/>
            <a:tailEnd type="none" w="sm" len="sm"/>
          </a:ln>
          <a:effectLst>
            <a:outerShdw blurRad="571500" sx="86000" sy="86000" algn="ctr" rotWithShape="0">
              <a:srgbClr val="000000">
                <a:alpha val="23529"/>
              </a:srgbClr>
            </a:outerShdw>
          </a:effectLst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900" b="0" i="0" u="none" strike="noStrike" cap="none">
              <a:solidFill>
                <a:srgbClr val="0000FF"/>
              </a:solidFill>
              <a:latin typeface="Comic Sans MS"/>
              <a:ea typeface="Comic Sans MS"/>
              <a:cs typeface="Comic Sans MS"/>
              <a:sym typeface="Comic Sans MS"/>
            </a:endParaRPr>
          </a:p>
        </p:txBody>
      </p:sp>
      <p:sp>
        <p:nvSpPr>
          <p:cNvPr id="466" name="Google Shape;466;p48"/>
          <p:cNvSpPr txBox="1"/>
          <p:nvPr/>
        </p:nvSpPr>
        <p:spPr>
          <a:xfrm>
            <a:off x="2513150" y="1019075"/>
            <a:ext cx="4487700" cy="569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15000"/>
              </a:lnSpc>
              <a:spcBef>
                <a:spcPts val="0"/>
              </a:spcBef>
              <a:spcAft>
                <a:spcPts val="1000"/>
              </a:spcAft>
              <a:buClr>
                <a:schemeClr val="dk1"/>
              </a:buClr>
              <a:buSzPts val="1100"/>
              <a:buFont typeface="Arial"/>
              <a:buNone/>
            </a:pPr>
            <a:endParaRPr sz="3100" b="0" i="0" u="none" strike="noStrike" cap="none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468" name="Google Shape;468;p48"/>
          <p:cNvSpPr txBox="1"/>
          <p:nvPr/>
        </p:nvSpPr>
        <p:spPr>
          <a:xfrm>
            <a:off x="1153149" y="975974"/>
            <a:ext cx="1034700" cy="523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Arial"/>
              <a:buNone/>
            </a:pPr>
            <a:endParaRPr sz="2800" b="0" i="0" u="none" strike="noStrike" cap="non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469" name="Google Shape;469;p48"/>
          <p:cNvSpPr txBox="1"/>
          <p:nvPr/>
        </p:nvSpPr>
        <p:spPr>
          <a:xfrm>
            <a:off x="1214179" y="1231789"/>
            <a:ext cx="966300" cy="338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Arial"/>
              <a:buNone/>
            </a:pPr>
            <a:endParaRPr sz="1600" b="1" i="0" u="none" strike="noStrike" cap="non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470" name="Google Shape;470;p48"/>
          <p:cNvSpPr txBox="1"/>
          <p:nvPr/>
        </p:nvSpPr>
        <p:spPr>
          <a:xfrm>
            <a:off x="889000" y="2391850"/>
            <a:ext cx="9862800" cy="1569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endParaRPr sz="1900" b="0" i="0" u="none" strike="noStrike" cap="none">
              <a:solidFill>
                <a:srgbClr val="0000FF"/>
              </a:solidFill>
              <a:latin typeface="Comic Sans MS"/>
              <a:ea typeface="Comic Sans MS"/>
              <a:cs typeface="Comic Sans MS"/>
              <a:sym typeface="Comic Sans MS"/>
            </a:endParaRPr>
          </a:p>
          <a:p>
            <a:pPr marL="457200" marR="0" lvl="0" indent="0" algn="l" rtl="0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rgbClr val="000000"/>
              </a:buClr>
              <a:buSzPts val="2350"/>
              <a:buFont typeface="Arial"/>
              <a:buNone/>
            </a:pPr>
            <a:endParaRPr sz="1900" b="0" i="0" u="none" strike="noStrike" cap="none">
              <a:solidFill>
                <a:srgbClr val="0000FF"/>
              </a:solidFill>
              <a:latin typeface="Comic Sans MS"/>
              <a:ea typeface="Comic Sans MS"/>
              <a:cs typeface="Comic Sans MS"/>
              <a:sym typeface="Comic Sans MS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900" b="0" i="0" u="none" strike="noStrike" cap="none">
              <a:solidFill>
                <a:srgbClr val="0000FF"/>
              </a:solidFill>
              <a:latin typeface="Comic Sans MS"/>
              <a:ea typeface="Comic Sans MS"/>
              <a:cs typeface="Comic Sans MS"/>
              <a:sym typeface="Comic Sans MS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900" b="0" i="0" u="none" strike="noStrike" cap="none">
              <a:solidFill>
                <a:srgbClr val="0000FF"/>
              </a:solidFill>
              <a:latin typeface="Comic Sans MS"/>
              <a:ea typeface="Comic Sans MS"/>
              <a:cs typeface="Comic Sans MS"/>
              <a:sym typeface="Comic Sans MS"/>
            </a:endParaRPr>
          </a:p>
        </p:txBody>
      </p:sp>
      <p:pic>
        <p:nvPicPr>
          <p:cNvPr id="472" name="Google Shape;472;p48"/>
          <p:cNvPicPr preferRelativeResize="0"/>
          <p:nvPr/>
        </p:nvPicPr>
        <p:blipFill rotWithShape="1">
          <a:blip r:embed="rId4">
            <a:alphaModFix/>
          </a:blip>
          <a:srcRect l="38709" t="43551" r="31212" b="28932"/>
          <a:stretch/>
        </p:blipFill>
        <p:spPr>
          <a:xfrm>
            <a:off x="617276" y="1307225"/>
            <a:ext cx="10812602" cy="5150574"/>
          </a:xfrm>
          <a:prstGeom prst="rect">
            <a:avLst/>
          </a:prstGeom>
          <a:noFill/>
          <a:ln w="38100" cap="flat" cmpd="sng">
            <a:solidFill>
              <a:srgbClr val="00B0F0"/>
            </a:solidFill>
            <a:prstDash val="solid"/>
            <a:miter lim="8000"/>
            <a:headEnd type="none" w="sm" len="sm"/>
            <a:tailEnd type="none" w="sm" len="sm"/>
          </a:ln>
          <a:effectLst>
            <a:outerShdw blurRad="571500" sx="86000" sy="86000" algn="ctr" rotWithShape="0">
              <a:srgbClr val="000000">
                <a:alpha val="23529"/>
              </a:srgbClr>
            </a:outerShdw>
          </a:effectLst>
        </p:spPr>
      </p:pic>
      <p:sp>
        <p:nvSpPr>
          <p:cNvPr id="473" name="Google Shape;473;p48"/>
          <p:cNvSpPr txBox="1"/>
          <p:nvPr/>
        </p:nvSpPr>
        <p:spPr>
          <a:xfrm>
            <a:off x="1833450" y="2391850"/>
            <a:ext cx="8246400" cy="461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rPr lang="en-US" sz="1800" b="0" i="0" u="none" strike="noStrike" cap="none">
                <a:solidFill>
                  <a:srgbClr val="0000FF"/>
                </a:solidFill>
                <a:latin typeface="Comic Sans MS"/>
                <a:ea typeface="Comic Sans MS"/>
                <a:cs typeface="Comic Sans MS"/>
                <a:sym typeface="Comic Sans MS"/>
              </a:rPr>
              <a:t>He has four mobile phones. He usually carries two or three with him.</a:t>
            </a:r>
            <a:endParaRPr sz="1800" b="0" i="0" u="none" strike="noStrike" cap="none">
              <a:solidFill>
                <a:srgbClr val="0000FF"/>
              </a:solidFill>
              <a:latin typeface="Comic Sans MS"/>
              <a:ea typeface="Comic Sans MS"/>
              <a:cs typeface="Comic Sans MS"/>
              <a:sym typeface="Comic Sans MS"/>
            </a:endParaRPr>
          </a:p>
        </p:txBody>
      </p:sp>
      <p:sp>
        <p:nvSpPr>
          <p:cNvPr id="474" name="Google Shape;474;p48"/>
          <p:cNvSpPr txBox="1"/>
          <p:nvPr/>
        </p:nvSpPr>
        <p:spPr>
          <a:xfrm>
            <a:off x="688600" y="3345025"/>
            <a:ext cx="4329300" cy="6771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Arial"/>
              <a:buNone/>
            </a:pPr>
            <a:r>
              <a:rPr lang="en-US" sz="1600" b="0" i="0" u="none" strike="noStrike" cap="none">
                <a:solidFill>
                  <a:srgbClr val="0000FF"/>
                </a:solidFill>
                <a:latin typeface="Comic Sans MS"/>
                <a:ea typeface="Comic Sans MS"/>
                <a:cs typeface="Comic Sans MS"/>
                <a:sym typeface="Comic Sans MS"/>
              </a:rPr>
              <a:t>business emails, swap SMS messages with colleagues</a:t>
            </a:r>
            <a:endParaRPr sz="1600" b="0" i="0" u="none" strike="noStrike" cap="none">
              <a:solidFill>
                <a:srgbClr val="0000FF"/>
              </a:solidFill>
              <a:latin typeface="Comic Sans MS"/>
              <a:ea typeface="Comic Sans MS"/>
              <a:cs typeface="Comic Sans MS"/>
              <a:sym typeface="Comic Sans MS"/>
            </a:endParaRPr>
          </a:p>
        </p:txBody>
      </p:sp>
      <p:sp>
        <p:nvSpPr>
          <p:cNvPr id="475" name="Google Shape;475;p48"/>
          <p:cNvSpPr txBox="1"/>
          <p:nvPr/>
        </p:nvSpPr>
        <p:spPr>
          <a:xfrm>
            <a:off x="5654350" y="3375925"/>
            <a:ext cx="4487700" cy="446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700"/>
              <a:buFont typeface="Arial"/>
              <a:buNone/>
            </a:pPr>
            <a:r>
              <a:rPr lang="en-US" sz="1700" b="0" i="0" u="none" strike="noStrike" cap="none">
                <a:solidFill>
                  <a:srgbClr val="0000FF"/>
                </a:solidFill>
                <a:latin typeface="Comic Sans MS"/>
                <a:ea typeface="Comic Sans MS"/>
                <a:cs typeface="Comic Sans MS"/>
                <a:sym typeface="Comic Sans MS"/>
              </a:rPr>
              <a:t>for social contact and to access Facebook</a:t>
            </a:r>
            <a:endParaRPr sz="1700" b="0" i="0" u="none" strike="noStrike" cap="none">
              <a:solidFill>
                <a:srgbClr val="0000FF"/>
              </a:solidFill>
              <a:latin typeface="Comic Sans MS"/>
              <a:ea typeface="Comic Sans MS"/>
              <a:cs typeface="Comic Sans MS"/>
              <a:sym typeface="Comic Sans MS"/>
            </a:endParaRPr>
          </a:p>
        </p:txBody>
      </p:sp>
      <p:sp>
        <p:nvSpPr>
          <p:cNvPr id="476" name="Google Shape;476;p48"/>
          <p:cNvSpPr txBox="1"/>
          <p:nvPr/>
        </p:nvSpPr>
        <p:spPr>
          <a:xfrm>
            <a:off x="4787900" y="3932400"/>
            <a:ext cx="6481500" cy="708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700"/>
              <a:buFont typeface="Arial"/>
              <a:buNone/>
            </a:pPr>
            <a:r>
              <a:rPr lang="en-US" sz="1700" b="0" i="0" u="none" strike="noStrike" cap="none">
                <a:solidFill>
                  <a:srgbClr val="0000FF"/>
                </a:solidFill>
                <a:latin typeface="Comic Sans MS"/>
                <a:ea typeface="Comic Sans MS"/>
                <a:cs typeface="Comic Sans MS"/>
                <a:sym typeface="Comic Sans MS"/>
              </a:rPr>
              <a:t>ln southern Europe (He says they always carry mobiles with them and use them all the time.)</a:t>
            </a:r>
            <a:endParaRPr sz="1700" b="0" i="0" u="none" strike="noStrike" cap="none">
              <a:solidFill>
                <a:srgbClr val="0000FF"/>
              </a:solidFill>
              <a:latin typeface="Comic Sans MS"/>
              <a:ea typeface="Comic Sans MS"/>
              <a:cs typeface="Comic Sans MS"/>
              <a:sym typeface="Comic Sans MS"/>
            </a:endParaRPr>
          </a:p>
        </p:txBody>
      </p:sp>
      <p:sp>
        <p:nvSpPr>
          <p:cNvPr id="477" name="Google Shape;477;p48"/>
          <p:cNvSpPr txBox="1"/>
          <p:nvPr/>
        </p:nvSpPr>
        <p:spPr>
          <a:xfrm>
            <a:off x="6396125" y="4548000"/>
            <a:ext cx="5033700" cy="708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700"/>
              <a:buFont typeface="Arial"/>
              <a:buNone/>
            </a:pPr>
            <a:r>
              <a:rPr lang="en-US" sz="1700" b="0" i="0" u="none" strike="noStrike" cap="none">
                <a:solidFill>
                  <a:srgbClr val="0000FF"/>
                </a:solidFill>
                <a:latin typeface="Comic Sans MS"/>
                <a:ea typeface="Comic Sans MS"/>
                <a:cs typeface="Comic Sans MS"/>
                <a:sym typeface="Comic Sans MS"/>
              </a:rPr>
              <a:t>He doesn't want to see the person he is talking to. He likes to take notes during phone calls. </a:t>
            </a:r>
            <a:endParaRPr sz="1700" b="0" i="0" u="none" strike="noStrike" cap="none">
              <a:solidFill>
                <a:srgbClr val="0000FF"/>
              </a:solidFill>
              <a:latin typeface="Comic Sans MS"/>
              <a:ea typeface="Comic Sans MS"/>
              <a:cs typeface="Comic Sans MS"/>
              <a:sym typeface="Comic Sans MS"/>
            </a:endParaRPr>
          </a:p>
        </p:txBody>
      </p:sp>
      <p:sp>
        <p:nvSpPr>
          <p:cNvPr id="478" name="Google Shape;478;p48"/>
          <p:cNvSpPr txBox="1"/>
          <p:nvPr/>
        </p:nvSpPr>
        <p:spPr>
          <a:xfrm>
            <a:off x="942300" y="5912275"/>
            <a:ext cx="4075500" cy="446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700"/>
              <a:buFont typeface="Arial"/>
              <a:buNone/>
            </a:pPr>
            <a:r>
              <a:rPr lang="en-US" sz="1700" b="0" i="0" u="none" strike="noStrike" cap="none">
                <a:solidFill>
                  <a:srgbClr val="0000FF"/>
                </a:solidFill>
                <a:latin typeface="Comic Sans MS"/>
                <a:ea typeface="Comic Sans MS"/>
                <a:cs typeface="Comic Sans MS"/>
                <a:sym typeface="Comic Sans MS"/>
              </a:rPr>
              <a:t>a) project updates with colleagues </a:t>
            </a:r>
            <a:endParaRPr sz="1700" b="0" i="0" u="none" strike="noStrike" cap="none">
              <a:solidFill>
                <a:srgbClr val="0000FF"/>
              </a:solidFill>
              <a:latin typeface="Comic Sans MS"/>
              <a:ea typeface="Comic Sans MS"/>
              <a:cs typeface="Comic Sans MS"/>
              <a:sym typeface="Comic Sans MS"/>
            </a:endParaRPr>
          </a:p>
        </p:txBody>
      </p:sp>
      <p:sp>
        <p:nvSpPr>
          <p:cNvPr id="479" name="Google Shape;479;p48"/>
          <p:cNvSpPr txBox="1"/>
          <p:nvPr/>
        </p:nvSpPr>
        <p:spPr>
          <a:xfrm>
            <a:off x="5125300" y="5841825"/>
            <a:ext cx="6304500" cy="708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700"/>
              <a:buFont typeface="Arial"/>
              <a:buNone/>
            </a:pPr>
            <a:r>
              <a:rPr lang="en-US" sz="1700" b="0" i="0" u="none" strike="noStrike" cap="none">
                <a:solidFill>
                  <a:srgbClr val="0000FF"/>
                </a:solidFill>
                <a:latin typeface="Comic Sans MS"/>
                <a:ea typeface="Comic Sans MS"/>
                <a:cs typeface="Comic Sans MS"/>
                <a:sym typeface="Comic Sans MS"/>
              </a:rPr>
              <a:t>b) sending messages to friends and seeing what they are doing</a:t>
            </a:r>
            <a:endParaRPr sz="1700" b="0" i="0" u="none" strike="noStrike" cap="none">
              <a:solidFill>
                <a:srgbClr val="0000FF"/>
              </a:solidFill>
              <a:latin typeface="Comic Sans MS"/>
              <a:ea typeface="Comic Sans MS"/>
              <a:cs typeface="Comic Sans MS"/>
              <a:sym typeface="Comic Sans MS"/>
            </a:endParaRPr>
          </a:p>
        </p:txBody>
      </p:sp>
    </p:spTree>
    <p:custDataLst>
      <p:tags r:id="rId1"/>
    </p:custData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69380"/>
    </mc:Choice>
    <mc:Fallback xmlns="">
      <p:transition spd="slow" advTm="16938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48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84" name="Google Shape;484;p49"/>
          <p:cNvSpPr/>
          <p:nvPr/>
        </p:nvSpPr>
        <p:spPr>
          <a:xfrm>
            <a:off x="617275" y="1231800"/>
            <a:ext cx="10812600" cy="5226000"/>
          </a:xfrm>
          <a:prstGeom prst="roundRect">
            <a:avLst>
              <a:gd name="adj" fmla="val 6140"/>
            </a:avLst>
          </a:prstGeom>
          <a:solidFill>
            <a:schemeClr val="lt1"/>
          </a:solidFill>
          <a:ln w="38100" cap="flat" cmpd="sng">
            <a:solidFill>
              <a:srgbClr val="00B0F0"/>
            </a:solidFill>
            <a:prstDash val="solid"/>
            <a:miter lim="800000"/>
            <a:headEnd type="none" w="sm" len="sm"/>
            <a:tailEnd type="none" w="sm" len="sm"/>
          </a:ln>
          <a:effectLst>
            <a:outerShdw blurRad="571500" sx="86000" sy="86000" algn="ctr" rotWithShape="0">
              <a:srgbClr val="000000">
                <a:alpha val="23529"/>
              </a:srgbClr>
            </a:outerShdw>
          </a:effectLst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2100" b="0" i="0" u="none" strike="noStrike" cap="none">
              <a:solidFill>
                <a:srgbClr val="0000FF"/>
              </a:solidFill>
              <a:latin typeface="Comic Sans MS"/>
              <a:ea typeface="Comic Sans MS"/>
              <a:cs typeface="Comic Sans MS"/>
              <a:sym typeface="Comic Sans MS"/>
            </a:endParaRPr>
          </a:p>
        </p:txBody>
      </p:sp>
      <p:sp>
        <p:nvSpPr>
          <p:cNvPr id="485" name="Google Shape;485;p49"/>
          <p:cNvSpPr txBox="1"/>
          <p:nvPr/>
        </p:nvSpPr>
        <p:spPr>
          <a:xfrm>
            <a:off x="2513150" y="1019075"/>
            <a:ext cx="4487700" cy="569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15000"/>
              </a:lnSpc>
              <a:spcBef>
                <a:spcPts val="0"/>
              </a:spcBef>
              <a:spcAft>
                <a:spcPts val="1000"/>
              </a:spcAft>
              <a:buClr>
                <a:schemeClr val="dk1"/>
              </a:buClr>
              <a:buSzPts val="1100"/>
              <a:buFont typeface="Arial"/>
              <a:buNone/>
            </a:pPr>
            <a:endParaRPr sz="3100" b="0" i="0" u="none" strike="noStrike" cap="none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487" name="Google Shape;487;p49"/>
          <p:cNvSpPr txBox="1"/>
          <p:nvPr/>
        </p:nvSpPr>
        <p:spPr>
          <a:xfrm>
            <a:off x="1153149" y="975974"/>
            <a:ext cx="1034700" cy="523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Arial"/>
              <a:buNone/>
            </a:pPr>
            <a:endParaRPr sz="2800" b="0" i="0" u="none" strike="noStrike" cap="non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488" name="Google Shape;488;p49"/>
          <p:cNvSpPr txBox="1"/>
          <p:nvPr/>
        </p:nvSpPr>
        <p:spPr>
          <a:xfrm>
            <a:off x="1214179" y="1231789"/>
            <a:ext cx="966300" cy="338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Arial"/>
              <a:buNone/>
            </a:pPr>
            <a:endParaRPr sz="1600" b="1" i="0" u="none" strike="noStrike" cap="non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489" name="Google Shape;489;p49"/>
          <p:cNvSpPr txBox="1"/>
          <p:nvPr/>
        </p:nvSpPr>
        <p:spPr>
          <a:xfrm>
            <a:off x="889000" y="2391850"/>
            <a:ext cx="9862800" cy="1693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endParaRPr sz="2100" b="0" i="0" u="none" strike="noStrike" cap="none">
              <a:solidFill>
                <a:srgbClr val="0000FF"/>
              </a:solidFill>
              <a:latin typeface="Comic Sans MS"/>
              <a:ea typeface="Comic Sans MS"/>
              <a:cs typeface="Comic Sans MS"/>
              <a:sym typeface="Comic Sans MS"/>
            </a:endParaRPr>
          </a:p>
          <a:p>
            <a:pPr marL="457200" marR="0" lvl="0" indent="0" algn="l" rtl="0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rgbClr val="000000"/>
              </a:buClr>
              <a:buSzPts val="2350"/>
              <a:buFont typeface="Arial"/>
              <a:buNone/>
            </a:pPr>
            <a:endParaRPr sz="2100" b="0" i="0" u="none" strike="noStrike" cap="none">
              <a:solidFill>
                <a:srgbClr val="0000FF"/>
              </a:solidFill>
              <a:latin typeface="Comic Sans MS"/>
              <a:ea typeface="Comic Sans MS"/>
              <a:cs typeface="Comic Sans MS"/>
              <a:sym typeface="Comic Sans MS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2100" b="0" i="0" u="none" strike="noStrike" cap="none">
              <a:solidFill>
                <a:srgbClr val="0000FF"/>
              </a:solidFill>
              <a:latin typeface="Comic Sans MS"/>
              <a:ea typeface="Comic Sans MS"/>
              <a:cs typeface="Comic Sans MS"/>
              <a:sym typeface="Comic Sans MS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2100" b="0" i="0" u="none" strike="noStrike" cap="none">
              <a:solidFill>
                <a:srgbClr val="0000FF"/>
              </a:solidFill>
              <a:latin typeface="Comic Sans MS"/>
              <a:ea typeface="Comic Sans MS"/>
              <a:cs typeface="Comic Sans MS"/>
              <a:sym typeface="Comic Sans MS"/>
            </a:endParaRPr>
          </a:p>
        </p:txBody>
      </p:sp>
      <p:pic>
        <p:nvPicPr>
          <p:cNvPr id="491" name="Google Shape;491;p49"/>
          <p:cNvPicPr preferRelativeResize="0"/>
          <p:nvPr/>
        </p:nvPicPr>
        <p:blipFill rotWithShape="1">
          <a:blip r:embed="rId4">
            <a:alphaModFix/>
          </a:blip>
          <a:srcRect l="39270" t="70081" r="36608" b="14407"/>
          <a:stretch/>
        </p:blipFill>
        <p:spPr>
          <a:xfrm>
            <a:off x="674600" y="1293225"/>
            <a:ext cx="10664899" cy="5164576"/>
          </a:xfrm>
          <a:prstGeom prst="rect">
            <a:avLst/>
          </a:prstGeom>
          <a:noFill/>
          <a:ln w="38100" cap="flat" cmpd="sng">
            <a:solidFill>
              <a:srgbClr val="00B0F0"/>
            </a:solidFill>
            <a:prstDash val="solid"/>
            <a:miter lim="8000"/>
            <a:headEnd type="none" w="sm" len="sm"/>
            <a:tailEnd type="none" w="sm" len="sm"/>
          </a:ln>
          <a:effectLst>
            <a:outerShdw blurRad="571500" sx="86000" sy="86000" algn="ctr" rotWithShape="0">
              <a:srgbClr val="000000">
                <a:alpha val="23529"/>
              </a:srgbClr>
            </a:outerShdw>
          </a:effectLst>
        </p:spPr>
      </p:pic>
      <p:sp>
        <p:nvSpPr>
          <p:cNvPr id="492" name="Google Shape;492;p49"/>
          <p:cNvSpPr txBox="1"/>
          <p:nvPr/>
        </p:nvSpPr>
        <p:spPr>
          <a:xfrm>
            <a:off x="6704050" y="2727625"/>
            <a:ext cx="1404600" cy="523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200"/>
              <a:buFont typeface="Arial"/>
              <a:buNone/>
            </a:pPr>
            <a:r>
              <a:rPr lang="en-US" sz="2200" b="0" i="0" u="none" strike="noStrike" cap="none">
                <a:solidFill>
                  <a:srgbClr val="0000FF"/>
                </a:solidFill>
                <a:latin typeface="Comic Sans MS"/>
                <a:ea typeface="Comic Sans MS"/>
                <a:cs typeface="Comic Sans MS"/>
                <a:sym typeface="Comic Sans MS"/>
              </a:rPr>
              <a:t>to swap</a:t>
            </a:r>
            <a:endParaRPr sz="2200" b="0" i="0" u="none" strike="noStrike" cap="none">
              <a:solidFill>
                <a:srgbClr val="0000FF"/>
              </a:solidFill>
              <a:latin typeface="Comic Sans MS"/>
              <a:ea typeface="Comic Sans MS"/>
              <a:cs typeface="Comic Sans MS"/>
              <a:sym typeface="Comic Sans MS"/>
            </a:endParaRPr>
          </a:p>
        </p:txBody>
      </p:sp>
      <p:sp>
        <p:nvSpPr>
          <p:cNvPr id="493" name="Google Shape;493;p49"/>
          <p:cNvSpPr txBox="1"/>
          <p:nvPr/>
        </p:nvSpPr>
        <p:spPr>
          <a:xfrm>
            <a:off x="6424150" y="3606113"/>
            <a:ext cx="1752300" cy="523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200"/>
              <a:buFont typeface="Arial"/>
              <a:buNone/>
            </a:pPr>
            <a:r>
              <a:rPr lang="en-US" sz="2200" b="0" i="0" u="none" strike="noStrike" cap="none">
                <a:solidFill>
                  <a:srgbClr val="0000FF"/>
                </a:solidFill>
                <a:latin typeface="Comic Sans MS"/>
                <a:ea typeface="Comic Sans MS"/>
                <a:cs typeface="Comic Sans MS"/>
                <a:sym typeface="Comic Sans MS"/>
              </a:rPr>
              <a:t>to access</a:t>
            </a:r>
            <a:endParaRPr sz="2200" b="0" i="0" u="none" strike="noStrike" cap="none">
              <a:solidFill>
                <a:srgbClr val="0000FF"/>
              </a:solidFill>
              <a:latin typeface="Comic Sans MS"/>
              <a:ea typeface="Comic Sans MS"/>
              <a:cs typeface="Comic Sans MS"/>
              <a:sym typeface="Comic Sans MS"/>
            </a:endParaRPr>
          </a:p>
        </p:txBody>
      </p:sp>
      <p:sp>
        <p:nvSpPr>
          <p:cNvPr id="494" name="Google Shape;494;p49"/>
          <p:cNvSpPr txBox="1"/>
          <p:nvPr/>
        </p:nvSpPr>
        <p:spPr>
          <a:xfrm>
            <a:off x="8971375" y="4562675"/>
            <a:ext cx="1654200" cy="523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200"/>
              <a:buFont typeface="Arial"/>
              <a:buNone/>
            </a:pPr>
            <a:r>
              <a:rPr lang="en-US" sz="2200" b="0" i="0" u="none" strike="noStrike" cap="none">
                <a:solidFill>
                  <a:srgbClr val="0000FF"/>
                </a:solidFill>
                <a:latin typeface="Comic Sans MS"/>
                <a:ea typeface="Comic Sans MS"/>
                <a:cs typeface="Comic Sans MS"/>
                <a:sym typeface="Comic Sans MS"/>
              </a:rPr>
              <a:t>disciplined</a:t>
            </a:r>
            <a:endParaRPr sz="2200" b="0" i="0" u="none" strike="noStrike" cap="none">
              <a:solidFill>
                <a:srgbClr val="0000FF"/>
              </a:solidFill>
              <a:latin typeface="Comic Sans MS"/>
              <a:ea typeface="Comic Sans MS"/>
              <a:cs typeface="Comic Sans MS"/>
              <a:sym typeface="Comic Sans MS"/>
            </a:endParaRPr>
          </a:p>
        </p:txBody>
      </p:sp>
      <p:sp>
        <p:nvSpPr>
          <p:cNvPr id="495" name="Google Shape;495;p49"/>
          <p:cNvSpPr txBox="1"/>
          <p:nvPr/>
        </p:nvSpPr>
        <p:spPr>
          <a:xfrm>
            <a:off x="8971375" y="5877575"/>
            <a:ext cx="1404600" cy="523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200"/>
              <a:buFont typeface="Arial"/>
              <a:buNone/>
            </a:pPr>
            <a:r>
              <a:rPr lang="en-US" sz="2200" b="0" i="0" u="none" strike="noStrike" cap="none">
                <a:solidFill>
                  <a:srgbClr val="0000FF"/>
                </a:solidFill>
                <a:latin typeface="Comic Sans MS"/>
                <a:ea typeface="Comic Sans MS"/>
                <a:cs typeface="Comic Sans MS"/>
                <a:sym typeface="Comic Sans MS"/>
              </a:rPr>
              <a:t>a fan</a:t>
            </a:r>
            <a:endParaRPr sz="2200" b="0" i="0" u="none" strike="noStrike" cap="none">
              <a:solidFill>
                <a:srgbClr val="0000FF"/>
              </a:solidFill>
              <a:latin typeface="Comic Sans MS"/>
              <a:ea typeface="Comic Sans MS"/>
              <a:cs typeface="Comic Sans MS"/>
              <a:sym typeface="Comic Sans MS"/>
            </a:endParaRPr>
          </a:p>
        </p:txBody>
      </p:sp>
    </p:spTree>
    <p:custDataLst>
      <p:tags r:id="rId1"/>
    </p:custData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96920"/>
    </mc:Choice>
    <mc:Fallback xmlns="">
      <p:transition spd="slow" advTm="9692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49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00" name="Google Shape;500;p50"/>
          <p:cNvSpPr/>
          <p:nvPr/>
        </p:nvSpPr>
        <p:spPr>
          <a:xfrm>
            <a:off x="617275" y="1231800"/>
            <a:ext cx="10812600" cy="5226000"/>
          </a:xfrm>
          <a:prstGeom prst="roundRect">
            <a:avLst>
              <a:gd name="adj" fmla="val 6140"/>
            </a:avLst>
          </a:prstGeom>
          <a:solidFill>
            <a:schemeClr val="lt1"/>
          </a:solidFill>
          <a:ln w="38100" cap="flat" cmpd="sng">
            <a:solidFill>
              <a:srgbClr val="00B0F0"/>
            </a:solidFill>
            <a:prstDash val="solid"/>
            <a:miter lim="800000"/>
            <a:headEnd type="none" w="sm" len="sm"/>
            <a:tailEnd type="none" w="sm" len="sm"/>
          </a:ln>
          <a:effectLst>
            <a:outerShdw blurRad="571500" sx="86000" sy="86000" algn="ctr" rotWithShape="0">
              <a:srgbClr val="000000">
                <a:alpha val="23529"/>
              </a:srgbClr>
            </a:outerShdw>
          </a:effectLst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501" name="Google Shape;501;p50"/>
          <p:cNvSpPr txBox="1"/>
          <p:nvPr/>
        </p:nvSpPr>
        <p:spPr>
          <a:xfrm>
            <a:off x="2513150" y="1019075"/>
            <a:ext cx="4487700" cy="569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15000"/>
              </a:lnSpc>
              <a:spcBef>
                <a:spcPts val="0"/>
              </a:spcBef>
              <a:spcAft>
                <a:spcPts val="1000"/>
              </a:spcAft>
              <a:buClr>
                <a:schemeClr val="dk1"/>
              </a:buClr>
              <a:buSzPts val="1100"/>
              <a:buFont typeface="Arial"/>
              <a:buNone/>
            </a:pPr>
            <a:endParaRPr sz="3100" b="0" i="0" u="none" strike="noStrike" cap="none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503" name="Google Shape;503;p50"/>
          <p:cNvSpPr txBox="1"/>
          <p:nvPr/>
        </p:nvSpPr>
        <p:spPr>
          <a:xfrm>
            <a:off x="1153149" y="975974"/>
            <a:ext cx="1034700" cy="523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Arial"/>
              <a:buNone/>
            </a:pPr>
            <a:endParaRPr sz="2800" b="0" i="0" u="none" strike="noStrike" cap="non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504" name="Google Shape;504;p50"/>
          <p:cNvSpPr txBox="1"/>
          <p:nvPr/>
        </p:nvSpPr>
        <p:spPr>
          <a:xfrm>
            <a:off x="1214179" y="1231789"/>
            <a:ext cx="966300" cy="338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Arial"/>
              <a:buNone/>
            </a:pPr>
            <a:endParaRPr sz="1600" b="1" i="0" u="none" strike="noStrike" cap="non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505" name="Google Shape;505;p50"/>
          <p:cNvSpPr txBox="1"/>
          <p:nvPr/>
        </p:nvSpPr>
        <p:spPr>
          <a:xfrm>
            <a:off x="889000" y="2391850"/>
            <a:ext cx="9862800" cy="17085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endParaRPr sz="2550" b="0" i="0" u="none" strike="noStrike" cap="none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457200" marR="0" lvl="0" indent="0" algn="l" rtl="0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rgbClr val="000000"/>
              </a:buClr>
              <a:buSzPts val="2350"/>
              <a:buFont typeface="Arial"/>
              <a:buNone/>
            </a:pPr>
            <a:endParaRPr sz="2350" b="0" i="0" u="none" strike="noStrike" cap="none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rgbClr val="2D3956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rgbClr val="2D3956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pic>
        <p:nvPicPr>
          <p:cNvPr id="507" name="Google Shape;507;p50"/>
          <p:cNvPicPr preferRelativeResize="0"/>
          <p:nvPr/>
        </p:nvPicPr>
        <p:blipFill rotWithShape="1">
          <a:blip r:embed="rId3">
            <a:alphaModFix/>
          </a:blip>
          <a:srcRect l="25738" t="37429" r="32931" b="41958"/>
          <a:stretch/>
        </p:blipFill>
        <p:spPr>
          <a:xfrm>
            <a:off x="617275" y="1231801"/>
            <a:ext cx="10812600" cy="5226001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93503"/>
    </mc:Choice>
    <mc:Fallback xmlns="">
      <p:transition spd="slow" advTm="193503"/>
    </mc:Fallback>
  </mc:AlternateContent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51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" name="Google Shape;512;p51"/>
          <p:cNvSpPr/>
          <p:nvPr/>
        </p:nvSpPr>
        <p:spPr>
          <a:xfrm>
            <a:off x="617275" y="1231800"/>
            <a:ext cx="10812600" cy="5226000"/>
          </a:xfrm>
          <a:prstGeom prst="roundRect">
            <a:avLst>
              <a:gd name="adj" fmla="val 6140"/>
            </a:avLst>
          </a:prstGeom>
          <a:solidFill>
            <a:schemeClr val="lt1"/>
          </a:solidFill>
          <a:ln w="38100" cap="flat" cmpd="sng">
            <a:solidFill>
              <a:srgbClr val="00B0F0"/>
            </a:solidFill>
            <a:prstDash val="solid"/>
            <a:miter lim="800000"/>
            <a:headEnd type="none" w="sm" len="sm"/>
            <a:tailEnd type="none" w="sm" len="sm"/>
          </a:ln>
          <a:effectLst>
            <a:outerShdw blurRad="571500" sx="86000" sy="86000" algn="ctr" rotWithShape="0">
              <a:srgbClr val="000000">
                <a:alpha val="23529"/>
              </a:srgbClr>
            </a:outerShdw>
          </a:effectLst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513" name="Google Shape;513;p51"/>
          <p:cNvSpPr txBox="1"/>
          <p:nvPr/>
        </p:nvSpPr>
        <p:spPr>
          <a:xfrm>
            <a:off x="2513150" y="1019075"/>
            <a:ext cx="4487700" cy="569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15000"/>
              </a:lnSpc>
              <a:spcBef>
                <a:spcPts val="0"/>
              </a:spcBef>
              <a:spcAft>
                <a:spcPts val="1000"/>
              </a:spcAft>
              <a:buClr>
                <a:schemeClr val="dk1"/>
              </a:buClr>
              <a:buSzPts val="1100"/>
              <a:buFont typeface="Arial"/>
              <a:buNone/>
            </a:pPr>
            <a:endParaRPr sz="3100" b="0" i="0" u="none" strike="noStrike" cap="none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515" name="Google Shape;515;p51"/>
          <p:cNvSpPr txBox="1"/>
          <p:nvPr/>
        </p:nvSpPr>
        <p:spPr>
          <a:xfrm>
            <a:off x="1153149" y="975974"/>
            <a:ext cx="1034700" cy="523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Arial"/>
              <a:buNone/>
            </a:pPr>
            <a:endParaRPr sz="2800" b="0" i="0" u="none" strike="noStrike" cap="non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516" name="Google Shape;516;p51"/>
          <p:cNvSpPr txBox="1"/>
          <p:nvPr/>
        </p:nvSpPr>
        <p:spPr>
          <a:xfrm>
            <a:off x="1214179" y="1231789"/>
            <a:ext cx="966300" cy="338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Arial"/>
              <a:buNone/>
            </a:pPr>
            <a:endParaRPr sz="1600" b="1" i="0" u="none" strike="noStrike" cap="non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517" name="Google Shape;517;p51"/>
          <p:cNvSpPr txBox="1"/>
          <p:nvPr/>
        </p:nvSpPr>
        <p:spPr>
          <a:xfrm>
            <a:off x="889000" y="2391850"/>
            <a:ext cx="9862800" cy="17085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endParaRPr sz="2550" b="0" i="0" u="none" strike="noStrike" cap="none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457200" marR="0" lvl="0" indent="0" algn="l" rtl="0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rgbClr val="000000"/>
              </a:buClr>
              <a:buSzPts val="2350"/>
              <a:buFont typeface="Arial"/>
              <a:buNone/>
            </a:pPr>
            <a:endParaRPr sz="2350" b="0" i="0" u="none" strike="noStrike" cap="none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rgbClr val="2D3956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rgbClr val="2D3956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pic>
        <p:nvPicPr>
          <p:cNvPr id="519" name="Google Shape;519;p51"/>
          <p:cNvPicPr preferRelativeResize="0"/>
          <p:nvPr/>
        </p:nvPicPr>
        <p:blipFill rotWithShape="1">
          <a:blip r:embed="rId3">
            <a:alphaModFix/>
          </a:blip>
          <a:srcRect l="32397" t="73958" r="33851" b="17547"/>
          <a:stretch/>
        </p:blipFill>
        <p:spPr>
          <a:xfrm>
            <a:off x="716600" y="1231800"/>
            <a:ext cx="10650874" cy="2160799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79877"/>
    </mc:Choice>
    <mc:Fallback xmlns="">
      <p:transition spd="slow" advTm="79877"/>
    </mc:Fallback>
  </mc:AlternateContent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52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24" name="Google Shape;524;p52"/>
          <p:cNvSpPr/>
          <p:nvPr/>
        </p:nvSpPr>
        <p:spPr>
          <a:xfrm>
            <a:off x="617275" y="1231800"/>
            <a:ext cx="10812600" cy="5226000"/>
          </a:xfrm>
          <a:prstGeom prst="roundRect">
            <a:avLst>
              <a:gd name="adj" fmla="val 6140"/>
            </a:avLst>
          </a:prstGeom>
          <a:solidFill>
            <a:schemeClr val="lt1"/>
          </a:solidFill>
          <a:ln w="38100" cap="flat" cmpd="sng">
            <a:solidFill>
              <a:srgbClr val="00B0F0"/>
            </a:solidFill>
            <a:prstDash val="solid"/>
            <a:miter lim="800000"/>
            <a:headEnd type="none" w="sm" len="sm"/>
            <a:tailEnd type="none" w="sm" len="sm"/>
          </a:ln>
          <a:effectLst>
            <a:outerShdw blurRad="571500" sx="86000" sy="86000" algn="ctr" rotWithShape="0">
              <a:srgbClr val="000000">
                <a:alpha val="23529"/>
              </a:srgbClr>
            </a:outerShdw>
          </a:effectLst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525" name="Google Shape;525;p52"/>
          <p:cNvSpPr txBox="1"/>
          <p:nvPr/>
        </p:nvSpPr>
        <p:spPr>
          <a:xfrm>
            <a:off x="2513150" y="1019075"/>
            <a:ext cx="4487700" cy="569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15000"/>
              </a:lnSpc>
              <a:spcBef>
                <a:spcPts val="0"/>
              </a:spcBef>
              <a:spcAft>
                <a:spcPts val="1000"/>
              </a:spcAft>
              <a:buClr>
                <a:schemeClr val="dk1"/>
              </a:buClr>
              <a:buSzPts val="1100"/>
              <a:buFont typeface="Arial"/>
              <a:buNone/>
            </a:pPr>
            <a:endParaRPr sz="3100" b="0" i="0" u="none" strike="noStrike" cap="none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527" name="Google Shape;527;p52"/>
          <p:cNvSpPr txBox="1"/>
          <p:nvPr/>
        </p:nvSpPr>
        <p:spPr>
          <a:xfrm>
            <a:off x="1153149" y="975974"/>
            <a:ext cx="1034700" cy="523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Arial"/>
              <a:buNone/>
            </a:pPr>
            <a:endParaRPr sz="2800" b="0" i="0" u="none" strike="noStrike" cap="non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528" name="Google Shape;528;p52"/>
          <p:cNvSpPr txBox="1"/>
          <p:nvPr/>
        </p:nvSpPr>
        <p:spPr>
          <a:xfrm>
            <a:off x="1214179" y="1231789"/>
            <a:ext cx="966300" cy="338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Arial"/>
              <a:buNone/>
            </a:pPr>
            <a:endParaRPr sz="1600" b="1" i="0" u="none" strike="noStrike" cap="non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529" name="Google Shape;529;p52"/>
          <p:cNvSpPr txBox="1"/>
          <p:nvPr/>
        </p:nvSpPr>
        <p:spPr>
          <a:xfrm>
            <a:off x="889000" y="2391850"/>
            <a:ext cx="9862800" cy="17085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endParaRPr sz="2550" b="0" i="0" u="none" strike="noStrike" cap="none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457200" marR="0" lvl="0" indent="0" algn="l" rtl="0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rgbClr val="000000"/>
              </a:buClr>
              <a:buSzPts val="2350"/>
              <a:buFont typeface="Arial"/>
              <a:buNone/>
            </a:pPr>
            <a:endParaRPr sz="2350" b="0" i="0" u="none" strike="noStrike" cap="none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rgbClr val="2D3956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rgbClr val="2D3956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pic>
        <p:nvPicPr>
          <p:cNvPr id="531" name="Google Shape;531;p52"/>
          <p:cNvPicPr preferRelativeResize="0"/>
          <p:nvPr/>
        </p:nvPicPr>
        <p:blipFill rotWithShape="1">
          <a:blip r:embed="rId3">
            <a:alphaModFix/>
          </a:blip>
          <a:srcRect l="33120" t="65302" r="33854" b="6664"/>
          <a:stretch/>
        </p:blipFill>
        <p:spPr>
          <a:xfrm>
            <a:off x="674600" y="1231800"/>
            <a:ext cx="10812600" cy="5168975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97785"/>
    </mc:Choice>
    <mc:Fallback xmlns="">
      <p:transition spd="slow" advTm="97785"/>
    </mc:Fallback>
  </mc:AlternateContent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53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36" name="Google Shape;536;p53"/>
          <p:cNvSpPr/>
          <p:nvPr/>
        </p:nvSpPr>
        <p:spPr>
          <a:xfrm>
            <a:off x="617275" y="1231800"/>
            <a:ext cx="10812600" cy="5226000"/>
          </a:xfrm>
          <a:prstGeom prst="roundRect">
            <a:avLst>
              <a:gd name="adj" fmla="val 6140"/>
            </a:avLst>
          </a:prstGeom>
          <a:solidFill>
            <a:schemeClr val="lt1"/>
          </a:solidFill>
          <a:ln w="38100" cap="flat" cmpd="sng">
            <a:solidFill>
              <a:srgbClr val="00B0F0"/>
            </a:solidFill>
            <a:prstDash val="solid"/>
            <a:miter lim="800000"/>
            <a:headEnd type="none" w="sm" len="sm"/>
            <a:tailEnd type="none" w="sm" len="sm"/>
          </a:ln>
          <a:effectLst>
            <a:outerShdw blurRad="571500" sx="86000" sy="86000" algn="ctr" rotWithShape="0">
              <a:srgbClr val="000000">
                <a:alpha val="23529"/>
              </a:srgbClr>
            </a:outerShdw>
          </a:effectLst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900" b="0" i="0" u="none" strike="noStrike" cap="none">
              <a:solidFill>
                <a:srgbClr val="0000FF"/>
              </a:solidFill>
              <a:latin typeface="Comic Sans MS"/>
              <a:ea typeface="Comic Sans MS"/>
              <a:cs typeface="Comic Sans MS"/>
              <a:sym typeface="Comic Sans MS"/>
            </a:endParaRPr>
          </a:p>
        </p:txBody>
      </p:sp>
      <p:sp>
        <p:nvSpPr>
          <p:cNvPr id="537" name="Google Shape;537;p53"/>
          <p:cNvSpPr txBox="1"/>
          <p:nvPr/>
        </p:nvSpPr>
        <p:spPr>
          <a:xfrm>
            <a:off x="2513150" y="1019075"/>
            <a:ext cx="4487700" cy="569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15000"/>
              </a:lnSpc>
              <a:spcBef>
                <a:spcPts val="0"/>
              </a:spcBef>
              <a:spcAft>
                <a:spcPts val="1000"/>
              </a:spcAft>
              <a:buClr>
                <a:schemeClr val="dk1"/>
              </a:buClr>
              <a:buSzPts val="1100"/>
              <a:buFont typeface="Arial"/>
              <a:buNone/>
            </a:pPr>
            <a:endParaRPr sz="3100" b="0" i="0" u="none" strike="noStrike" cap="none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539" name="Google Shape;539;p53"/>
          <p:cNvSpPr txBox="1"/>
          <p:nvPr/>
        </p:nvSpPr>
        <p:spPr>
          <a:xfrm>
            <a:off x="1153149" y="975974"/>
            <a:ext cx="1034700" cy="523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Arial"/>
              <a:buNone/>
            </a:pPr>
            <a:endParaRPr sz="2800" b="0" i="0" u="none" strike="noStrike" cap="non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540" name="Google Shape;540;p53"/>
          <p:cNvSpPr txBox="1"/>
          <p:nvPr/>
        </p:nvSpPr>
        <p:spPr>
          <a:xfrm>
            <a:off x="1214179" y="1231789"/>
            <a:ext cx="966300" cy="338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Arial"/>
              <a:buNone/>
            </a:pPr>
            <a:endParaRPr sz="1600" b="1" i="0" u="none" strike="noStrike" cap="non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541" name="Google Shape;541;p53"/>
          <p:cNvSpPr txBox="1"/>
          <p:nvPr/>
        </p:nvSpPr>
        <p:spPr>
          <a:xfrm>
            <a:off x="889000" y="2391850"/>
            <a:ext cx="9862800" cy="1569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endParaRPr sz="1900" b="0" i="0" u="none" strike="noStrike" cap="none">
              <a:solidFill>
                <a:srgbClr val="0000FF"/>
              </a:solidFill>
              <a:latin typeface="Comic Sans MS"/>
              <a:ea typeface="Comic Sans MS"/>
              <a:cs typeface="Comic Sans MS"/>
              <a:sym typeface="Comic Sans MS"/>
            </a:endParaRPr>
          </a:p>
          <a:p>
            <a:pPr marL="457200" marR="0" lvl="0" indent="0" algn="l" rtl="0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rgbClr val="000000"/>
              </a:buClr>
              <a:buSzPts val="2350"/>
              <a:buFont typeface="Arial"/>
              <a:buNone/>
            </a:pPr>
            <a:endParaRPr sz="1900" b="0" i="0" u="none" strike="noStrike" cap="none">
              <a:solidFill>
                <a:srgbClr val="0000FF"/>
              </a:solidFill>
              <a:latin typeface="Comic Sans MS"/>
              <a:ea typeface="Comic Sans MS"/>
              <a:cs typeface="Comic Sans MS"/>
              <a:sym typeface="Comic Sans MS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900" b="0" i="0" u="none" strike="noStrike" cap="none">
              <a:solidFill>
                <a:srgbClr val="0000FF"/>
              </a:solidFill>
              <a:latin typeface="Comic Sans MS"/>
              <a:ea typeface="Comic Sans MS"/>
              <a:cs typeface="Comic Sans MS"/>
              <a:sym typeface="Comic Sans MS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900" b="0" i="0" u="none" strike="noStrike" cap="none">
              <a:solidFill>
                <a:srgbClr val="0000FF"/>
              </a:solidFill>
              <a:latin typeface="Comic Sans MS"/>
              <a:ea typeface="Comic Sans MS"/>
              <a:cs typeface="Comic Sans MS"/>
              <a:sym typeface="Comic Sans MS"/>
            </a:endParaRPr>
          </a:p>
        </p:txBody>
      </p:sp>
      <p:pic>
        <p:nvPicPr>
          <p:cNvPr id="543" name="Google Shape;543;p53"/>
          <p:cNvPicPr preferRelativeResize="0"/>
          <p:nvPr/>
        </p:nvPicPr>
        <p:blipFill rotWithShape="1">
          <a:blip r:embed="rId4">
            <a:alphaModFix/>
          </a:blip>
          <a:srcRect l="37216" t="25591" r="31907" b="44612"/>
          <a:stretch/>
        </p:blipFill>
        <p:spPr>
          <a:xfrm>
            <a:off x="617275" y="1231800"/>
            <a:ext cx="10812600" cy="5168975"/>
          </a:xfrm>
          <a:prstGeom prst="rect">
            <a:avLst/>
          </a:prstGeom>
          <a:noFill/>
          <a:ln>
            <a:noFill/>
          </a:ln>
        </p:spPr>
      </p:pic>
      <p:sp>
        <p:nvSpPr>
          <p:cNvPr id="544" name="Google Shape;544;p53"/>
          <p:cNvSpPr txBox="1"/>
          <p:nvPr/>
        </p:nvSpPr>
        <p:spPr>
          <a:xfrm>
            <a:off x="5118100" y="2751900"/>
            <a:ext cx="1404600" cy="477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900"/>
              <a:buFont typeface="Arial"/>
              <a:buNone/>
            </a:pPr>
            <a:r>
              <a:rPr lang="en-US" sz="1900" b="0" i="0" u="none" strike="noStrike" cap="none">
                <a:solidFill>
                  <a:srgbClr val="0000FF"/>
                </a:solidFill>
                <a:latin typeface="Comic Sans MS"/>
                <a:ea typeface="Comic Sans MS"/>
                <a:cs typeface="Comic Sans MS"/>
                <a:sym typeface="Comic Sans MS"/>
              </a:rPr>
              <a:t>tomorrow </a:t>
            </a:r>
            <a:endParaRPr sz="1900" b="0" i="0" u="none" strike="noStrike" cap="none">
              <a:solidFill>
                <a:srgbClr val="0000FF"/>
              </a:solidFill>
              <a:latin typeface="Comic Sans MS"/>
              <a:ea typeface="Comic Sans MS"/>
              <a:cs typeface="Comic Sans MS"/>
              <a:sym typeface="Comic Sans MS"/>
            </a:endParaRPr>
          </a:p>
        </p:txBody>
      </p:sp>
      <p:sp>
        <p:nvSpPr>
          <p:cNvPr id="545" name="Google Shape;545;p53"/>
          <p:cNvSpPr txBox="1"/>
          <p:nvPr/>
        </p:nvSpPr>
        <p:spPr>
          <a:xfrm>
            <a:off x="5164500" y="3228900"/>
            <a:ext cx="1514400" cy="477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900"/>
              <a:buFont typeface="Arial"/>
              <a:buNone/>
            </a:pPr>
            <a:r>
              <a:rPr lang="en-US" sz="1900" b="0" i="0" u="none" strike="noStrike" cap="none">
                <a:solidFill>
                  <a:srgbClr val="0000FF"/>
                </a:solidFill>
                <a:latin typeface="Comic Sans MS"/>
                <a:ea typeface="Comic Sans MS"/>
                <a:cs typeface="Comic Sans MS"/>
                <a:sym typeface="Comic Sans MS"/>
              </a:rPr>
              <a:t>end of</a:t>
            </a:r>
            <a:endParaRPr sz="1900" b="0" i="0" u="none" strike="noStrike" cap="none">
              <a:solidFill>
                <a:srgbClr val="0000FF"/>
              </a:solidFill>
              <a:latin typeface="Comic Sans MS"/>
              <a:ea typeface="Comic Sans MS"/>
              <a:cs typeface="Comic Sans MS"/>
              <a:sym typeface="Comic Sans MS"/>
            </a:endParaRPr>
          </a:p>
        </p:txBody>
      </p:sp>
      <p:sp>
        <p:nvSpPr>
          <p:cNvPr id="546" name="Google Shape;546;p53"/>
          <p:cNvSpPr txBox="1"/>
          <p:nvPr/>
        </p:nvSpPr>
        <p:spPr>
          <a:xfrm>
            <a:off x="3974850" y="3577788"/>
            <a:ext cx="1738200" cy="477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900"/>
              <a:buFont typeface="Arial"/>
              <a:buNone/>
            </a:pPr>
            <a:r>
              <a:rPr lang="en-US" sz="1900" b="0" i="0" u="none" strike="noStrike" cap="none">
                <a:solidFill>
                  <a:srgbClr val="0000FF"/>
                </a:solidFill>
                <a:latin typeface="Comic Sans MS"/>
                <a:ea typeface="Comic Sans MS"/>
                <a:cs typeface="Comic Sans MS"/>
                <a:sym typeface="Comic Sans MS"/>
              </a:rPr>
              <a:t>the day after</a:t>
            </a:r>
            <a:endParaRPr sz="1900" b="0" i="0" u="none" strike="noStrike" cap="none">
              <a:solidFill>
                <a:srgbClr val="0000FF"/>
              </a:solidFill>
              <a:latin typeface="Comic Sans MS"/>
              <a:ea typeface="Comic Sans MS"/>
              <a:cs typeface="Comic Sans MS"/>
              <a:sym typeface="Comic Sans MS"/>
            </a:endParaRPr>
          </a:p>
        </p:txBody>
      </p:sp>
      <p:sp>
        <p:nvSpPr>
          <p:cNvPr id="547" name="Google Shape;547;p53"/>
          <p:cNvSpPr txBox="1"/>
          <p:nvPr/>
        </p:nvSpPr>
        <p:spPr>
          <a:xfrm>
            <a:off x="7000850" y="4170800"/>
            <a:ext cx="966300" cy="477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900"/>
              <a:buFont typeface="Arial"/>
              <a:buNone/>
            </a:pPr>
            <a:r>
              <a:rPr lang="en-US" sz="1900" b="0" i="0" u="none" strike="noStrike" cap="none">
                <a:solidFill>
                  <a:srgbClr val="0000FF"/>
                </a:solidFill>
                <a:latin typeface="Comic Sans MS"/>
                <a:ea typeface="Comic Sans MS"/>
                <a:cs typeface="Comic Sans MS"/>
                <a:sym typeface="Comic Sans MS"/>
              </a:rPr>
              <a:t>July</a:t>
            </a:r>
            <a:endParaRPr sz="1900" b="0" i="0" u="none" strike="noStrike" cap="none">
              <a:solidFill>
                <a:srgbClr val="0000FF"/>
              </a:solidFill>
              <a:latin typeface="Comic Sans MS"/>
              <a:ea typeface="Comic Sans MS"/>
              <a:cs typeface="Comic Sans MS"/>
              <a:sym typeface="Comic Sans MS"/>
            </a:endParaRPr>
          </a:p>
        </p:txBody>
      </p:sp>
      <p:sp>
        <p:nvSpPr>
          <p:cNvPr id="548" name="Google Shape;548;p53"/>
          <p:cNvSpPr txBox="1"/>
          <p:nvPr/>
        </p:nvSpPr>
        <p:spPr>
          <a:xfrm>
            <a:off x="3065125" y="4646650"/>
            <a:ext cx="966300" cy="477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900"/>
              <a:buFont typeface="Arial"/>
              <a:buNone/>
            </a:pPr>
            <a:r>
              <a:rPr lang="en-US" sz="1900" b="0" i="0" u="none" strike="noStrike" cap="none">
                <a:solidFill>
                  <a:srgbClr val="0000FF"/>
                </a:solidFill>
                <a:latin typeface="Comic Sans MS"/>
                <a:ea typeface="Comic Sans MS"/>
                <a:cs typeface="Comic Sans MS"/>
                <a:sym typeface="Comic Sans MS"/>
              </a:rPr>
              <a:t>time</a:t>
            </a:r>
            <a:endParaRPr sz="1900" b="0" i="0" u="none" strike="noStrike" cap="none">
              <a:solidFill>
                <a:srgbClr val="0000FF"/>
              </a:solidFill>
              <a:latin typeface="Comic Sans MS"/>
              <a:ea typeface="Comic Sans MS"/>
              <a:cs typeface="Comic Sans MS"/>
              <a:sym typeface="Comic Sans MS"/>
            </a:endParaRPr>
          </a:p>
        </p:txBody>
      </p:sp>
      <p:sp>
        <p:nvSpPr>
          <p:cNvPr id="549" name="Google Shape;549;p53"/>
          <p:cNvSpPr txBox="1"/>
          <p:nvPr/>
        </p:nvSpPr>
        <p:spPr>
          <a:xfrm>
            <a:off x="5825000" y="5045700"/>
            <a:ext cx="1514400" cy="477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900"/>
              <a:buFont typeface="Arial"/>
              <a:buNone/>
            </a:pPr>
            <a:r>
              <a:rPr lang="en-US" sz="1900" b="0" i="0" u="none" strike="noStrike" cap="none">
                <a:solidFill>
                  <a:srgbClr val="0000FF"/>
                </a:solidFill>
                <a:latin typeface="Comic Sans MS"/>
                <a:ea typeface="Comic Sans MS"/>
                <a:cs typeface="Comic Sans MS"/>
                <a:sym typeface="Comic Sans MS"/>
              </a:rPr>
              <a:t>in the next</a:t>
            </a:r>
            <a:endParaRPr sz="1900" b="0" i="0" u="none" strike="noStrike" cap="none">
              <a:solidFill>
                <a:srgbClr val="0000FF"/>
              </a:solidFill>
              <a:latin typeface="Comic Sans MS"/>
              <a:ea typeface="Comic Sans MS"/>
              <a:cs typeface="Comic Sans MS"/>
              <a:sym typeface="Comic Sans MS"/>
            </a:endParaRPr>
          </a:p>
        </p:txBody>
      </p:sp>
      <p:sp>
        <p:nvSpPr>
          <p:cNvPr id="550" name="Google Shape;550;p53"/>
          <p:cNvSpPr txBox="1"/>
          <p:nvPr/>
        </p:nvSpPr>
        <p:spPr>
          <a:xfrm>
            <a:off x="8663475" y="5522700"/>
            <a:ext cx="1404600" cy="477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900"/>
              <a:buFont typeface="Arial"/>
              <a:buNone/>
            </a:pPr>
            <a:r>
              <a:rPr lang="en-US" sz="1900" b="0" i="0" u="none" strike="noStrike" cap="none">
                <a:solidFill>
                  <a:srgbClr val="0000FF"/>
                </a:solidFill>
                <a:latin typeface="Comic Sans MS"/>
                <a:ea typeface="Comic Sans MS"/>
                <a:cs typeface="Comic Sans MS"/>
                <a:sym typeface="Comic Sans MS"/>
              </a:rPr>
              <a:t>five years' </a:t>
            </a:r>
            <a:endParaRPr sz="1900" b="0" i="0" u="none" strike="noStrike" cap="none">
              <a:solidFill>
                <a:srgbClr val="0000FF"/>
              </a:solidFill>
              <a:latin typeface="Comic Sans MS"/>
              <a:ea typeface="Comic Sans MS"/>
              <a:cs typeface="Comic Sans MS"/>
              <a:sym typeface="Comic Sans MS"/>
            </a:endParaRPr>
          </a:p>
        </p:txBody>
      </p:sp>
    </p:spTree>
    <p:custDataLst>
      <p:tags r:id="rId1"/>
    </p:custData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04037"/>
    </mc:Choice>
    <mc:Fallback xmlns="">
      <p:transition spd="slow" advTm="104037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55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55" name="Google Shape;555;p54"/>
          <p:cNvSpPr/>
          <p:nvPr/>
        </p:nvSpPr>
        <p:spPr>
          <a:xfrm>
            <a:off x="617275" y="1231800"/>
            <a:ext cx="10812600" cy="5226000"/>
          </a:xfrm>
          <a:prstGeom prst="roundRect">
            <a:avLst>
              <a:gd name="adj" fmla="val 6140"/>
            </a:avLst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000"/>
              <a:buFont typeface="Arial"/>
              <a:buNone/>
            </a:pPr>
            <a:endParaRPr sz="2000" b="1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556" name="Google Shape;556;p54"/>
          <p:cNvSpPr txBox="1"/>
          <p:nvPr/>
        </p:nvSpPr>
        <p:spPr>
          <a:xfrm>
            <a:off x="2513150" y="1019075"/>
            <a:ext cx="4487700" cy="569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15000"/>
              </a:lnSpc>
              <a:spcBef>
                <a:spcPts val="0"/>
              </a:spcBef>
              <a:spcAft>
                <a:spcPts val="1000"/>
              </a:spcAft>
              <a:buClr>
                <a:schemeClr val="dk1"/>
              </a:buClr>
              <a:buSzPts val="1100"/>
              <a:buFont typeface="Arial"/>
              <a:buNone/>
            </a:pPr>
            <a:endParaRPr sz="3100" b="0" i="0" u="none" strike="noStrike" cap="none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558" name="Google Shape;558;p54"/>
          <p:cNvSpPr txBox="1"/>
          <p:nvPr/>
        </p:nvSpPr>
        <p:spPr>
          <a:xfrm>
            <a:off x="1153149" y="975974"/>
            <a:ext cx="1034700" cy="523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Arial"/>
              <a:buNone/>
            </a:pPr>
            <a:endParaRPr sz="2800" b="0" i="0" u="none" strike="noStrike" cap="non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559" name="Google Shape;559;p54"/>
          <p:cNvSpPr txBox="1"/>
          <p:nvPr/>
        </p:nvSpPr>
        <p:spPr>
          <a:xfrm>
            <a:off x="1214179" y="1231789"/>
            <a:ext cx="966300" cy="338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Arial"/>
              <a:buNone/>
            </a:pPr>
            <a:endParaRPr sz="1600" b="1" i="0" u="none" strike="noStrike" cap="non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560" name="Google Shape;560;p54"/>
          <p:cNvSpPr txBox="1"/>
          <p:nvPr/>
        </p:nvSpPr>
        <p:spPr>
          <a:xfrm>
            <a:off x="889000" y="2391850"/>
            <a:ext cx="9862800" cy="954300"/>
          </a:xfrm>
          <a:prstGeom prst="rect">
            <a:avLst/>
          </a:prstGeom>
          <a:noFill/>
          <a:ln w="19050" cap="flat" cmpd="sng">
            <a:solidFill>
              <a:srgbClr val="0000FF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pic>
        <p:nvPicPr>
          <p:cNvPr id="562" name="Google Shape;562;p54"/>
          <p:cNvPicPr preferRelativeResize="0"/>
          <p:nvPr/>
        </p:nvPicPr>
        <p:blipFill rotWithShape="1">
          <a:blip r:embed="rId4">
            <a:alphaModFix/>
          </a:blip>
          <a:srcRect l="37426" t="54978" r="31560" b="26041"/>
          <a:stretch/>
        </p:blipFill>
        <p:spPr>
          <a:xfrm>
            <a:off x="617275" y="1231800"/>
            <a:ext cx="10750200" cy="5226001"/>
          </a:xfrm>
          <a:prstGeom prst="rect">
            <a:avLst/>
          </a:prstGeom>
          <a:noFill/>
          <a:ln>
            <a:noFill/>
          </a:ln>
        </p:spPr>
      </p:pic>
      <p:cxnSp>
        <p:nvCxnSpPr>
          <p:cNvPr id="563" name="Google Shape;563;p54"/>
          <p:cNvCxnSpPr/>
          <p:nvPr/>
        </p:nvCxnSpPr>
        <p:spPr>
          <a:xfrm>
            <a:off x="5713125" y="2706800"/>
            <a:ext cx="1189800" cy="727800"/>
          </a:xfrm>
          <a:prstGeom prst="straightConnector1">
            <a:avLst/>
          </a:prstGeom>
          <a:noFill/>
          <a:ln w="19050" cap="flat" cmpd="sng">
            <a:solidFill>
              <a:srgbClr val="0000FF"/>
            </a:solidFill>
            <a:prstDash val="solid"/>
            <a:round/>
            <a:headEnd type="none" w="sm" len="sm"/>
            <a:tailEnd type="triangle" w="med" len="med"/>
          </a:ln>
        </p:spPr>
      </p:cxnSp>
      <p:cxnSp>
        <p:nvCxnSpPr>
          <p:cNvPr id="564" name="Google Shape;564;p54"/>
          <p:cNvCxnSpPr/>
          <p:nvPr/>
        </p:nvCxnSpPr>
        <p:spPr>
          <a:xfrm>
            <a:off x="4327550" y="3462600"/>
            <a:ext cx="2589300" cy="2211300"/>
          </a:xfrm>
          <a:prstGeom prst="straightConnector1">
            <a:avLst/>
          </a:prstGeom>
          <a:noFill/>
          <a:ln w="19050" cap="flat" cmpd="sng">
            <a:solidFill>
              <a:srgbClr val="0000FF"/>
            </a:solidFill>
            <a:prstDash val="solid"/>
            <a:round/>
            <a:headEnd type="none" w="sm" len="sm"/>
            <a:tailEnd type="triangle" w="med" len="med"/>
          </a:ln>
        </p:spPr>
      </p:cxnSp>
      <p:cxnSp>
        <p:nvCxnSpPr>
          <p:cNvPr id="565" name="Google Shape;565;p54"/>
          <p:cNvCxnSpPr/>
          <p:nvPr/>
        </p:nvCxnSpPr>
        <p:spPr>
          <a:xfrm>
            <a:off x="4467500" y="4232375"/>
            <a:ext cx="2421300" cy="713700"/>
          </a:xfrm>
          <a:prstGeom prst="straightConnector1">
            <a:avLst/>
          </a:prstGeom>
          <a:noFill/>
          <a:ln w="19050" cap="flat" cmpd="sng">
            <a:solidFill>
              <a:srgbClr val="0000FF"/>
            </a:solidFill>
            <a:prstDash val="solid"/>
            <a:round/>
            <a:headEnd type="none" w="sm" len="sm"/>
            <a:tailEnd type="triangle" w="med" len="med"/>
          </a:ln>
        </p:spPr>
      </p:cxnSp>
      <p:cxnSp>
        <p:nvCxnSpPr>
          <p:cNvPr id="566" name="Google Shape;566;p54"/>
          <p:cNvCxnSpPr/>
          <p:nvPr/>
        </p:nvCxnSpPr>
        <p:spPr>
          <a:xfrm rot="10800000" flipH="1">
            <a:off x="4313550" y="2762650"/>
            <a:ext cx="2575200" cy="2239500"/>
          </a:xfrm>
          <a:prstGeom prst="straightConnector1">
            <a:avLst/>
          </a:prstGeom>
          <a:noFill/>
          <a:ln w="19050" cap="flat" cmpd="sng">
            <a:solidFill>
              <a:srgbClr val="0000FF"/>
            </a:solidFill>
            <a:prstDash val="solid"/>
            <a:round/>
            <a:headEnd type="none" w="sm" len="sm"/>
            <a:tailEnd type="triangle" w="med" len="med"/>
          </a:ln>
        </p:spPr>
      </p:cxnSp>
      <p:cxnSp>
        <p:nvCxnSpPr>
          <p:cNvPr id="567" name="Google Shape;567;p54"/>
          <p:cNvCxnSpPr/>
          <p:nvPr/>
        </p:nvCxnSpPr>
        <p:spPr>
          <a:xfrm rot="10800000" flipH="1">
            <a:off x="2983925" y="4218425"/>
            <a:ext cx="3904800" cy="1525500"/>
          </a:xfrm>
          <a:prstGeom prst="straightConnector1">
            <a:avLst/>
          </a:prstGeom>
          <a:noFill/>
          <a:ln w="19050" cap="flat" cmpd="sng">
            <a:solidFill>
              <a:srgbClr val="0000FF"/>
            </a:solidFill>
            <a:prstDash val="solid"/>
            <a:round/>
            <a:headEnd type="none" w="sm" len="sm"/>
            <a:tailEnd type="triangle" w="med" len="med"/>
          </a:ln>
        </p:spPr>
      </p:cxnSp>
    </p:spTree>
    <p:custDataLst>
      <p:tags r:id="rId1"/>
    </p:custData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09411"/>
    </mc:Choice>
    <mc:Fallback xmlns="">
      <p:transition spd="slow" advTm="109411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523">
          <a:extLst>
            <a:ext uri="{FF2B5EF4-FFF2-40B4-BE49-F238E27FC236}">
              <a16:creationId xmlns:a16="http://schemas.microsoft.com/office/drawing/2014/main" id="{C9973B6F-D581-170A-9F04-D3CD061778B0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24" name="Google Shape;524;p52">
            <a:extLst>
              <a:ext uri="{FF2B5EF4-FFF2-40B4-BE49-F238E27FC236}">
                <a16:creationId xmlns:a16="http://schemas.microsoft.com/office/drawing/2014/main" id="{D9AA2C85-59F6-E922-0533-A7E9C951ADB3}"/>
              </a:ext>
            </a:extLst>
          </p:cNvPr>
          <p:cNvSpPr/>
          <p:nvPr/>
        </p:nvSpPr>
        <p:spPr>
          <a:xfrm>
            <a:off x="617275" y="1231800"/>
            <a:ext cx="10812600" cy="5226000"/>
          </a:xfrm>
          <a:prstGeom prst="roundRect">
            <a:avLst>
              <a:gd name="adj" fmla="val 6140"/>
            </a:avLst>
          </a:prstGeom>
          <a:solidFill>
            <a:schemeClr val="lt1"/>
          </a:solidFill>
          <a:ln w="38100" cap="flat" cmpd="sng">
            <a:solidFill>
              <a:srgbClr val="00B0F0"/>
            </a:solidFill>
            <a:prstDash val="solid"/>
            <a:miter lim="800000"/>
            <a:headEnd type="none" w="sm" len="sm"/>
            <a:tailEnd type="none" w="sm" len="sm"/>
          </a:ln>
          <a:effectLst>
            <a:outerShdw blurRad="571500" sx="86000" sy="86000" algn="ctr" rotWithShape="0">
              <a:srgbClr val="000000">
                <a:alpha val="23529"/>
              </a:srgbClr>
            </a:outerShdw>
          </a:effectLst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525" name="Google Shape;525;p52">
            <a:extLst>
              <a:ext uri="{FF2B5EF4-FFF2-40B4-BE49-F238E27FC236}">
                <a16:creationId xmlns:a16="http://schemas.microsoft.com/office/drawing/2014/main" id="{6DF0F7CB-11CC-C8B6-A6BB-09730F3422D5}"/>
              </a:ext>
            </a:extLst>
          </p:cNvPr>
          <p:cNvSpPr txBox="1"/>
          <p:nvPr/>
        </p:nvSpPr>
        <p:spPr>
          <a:xfrm>
            <a:off x="2513150" y="1019075"/>
            <a:ext cx="4487700" cy="569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15000"/>
              </a:lnSpc>
              <a:spcBef>
                <a:spcPts val="0"/>
              </a:spcBef>
              <a:spcAft>
                <a:spcPts val="1000"/>
              </a:spcAft>
              <a:buClr>
                <a:schemeClr val="dk1"/>
              </a:buClr>
              <a:buSzPts val="1100"/>
              <a:buFont typeface="Arial"/>
              <a:buNone/>
            </a:pPr>
            <a:endParaRPr sz="3100" b="0" i="0" u="none" strike="noStrike" cap="none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527" name="Google Shape;527;p52">
            <a:extLst>
              <a:ext uri="{FF2B5EF4-FFF2-40B4-BE49-F238E27FC236}">
                <a16:creationId xmlns:a16="http://schemas.microsoft.com/office/drawing/2014/main" id="{5E0A2CB3-757B-3CB0-6768-B1C5B2EB3612}"/>
              </a:ext>
            </a:extLst>
          </p:cNvPr>
          <p:cNvSpPr txBox="1"/>
          <p:nvPr/>
        </p:nvSpPr>
        <p:spPr>
          <a:xfrm>
            <a:off x="1153149" y="975974"/>
            <a:ext cx="1034700" cy="523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Arial"/>
              <a:buNone/>
            </a:pPr>
            <a:endParaRPr sz="2800" b="0" i="0" u="none" strike="noStrike" cap="non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528" name="Google Shape;528;p52">
            <a:extLst>
              <a:ext uri="{FF2B5EF4-FFF2-40B4-BE49-F238E27FC236}">
                <a16:creationId xmlns:a16="http://schemas.microsoft.com/office/drawing/2014/main" id="{D5F87D88-D1E9-A69D-F921-ABE1DD0FDD1D}"/>
              </a:ext>
            </a:extLst>
          </p:cNvPr>
          <p:cNvSpPr txBox="1"/>
          <p:nvPr/>
        </p:nvSpPr>
        <p:spPr>
          <a:xfrm>
            <a:off x="1214179" y="1231789"/>
            <a:ext cx="966300" cy="338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Arial"/>
              <a:buNone/>
            </a:pPr>
            <a:endParaRPr sz="1600" b="1" i="0" u="none" strike="noStrike" cap="non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529" name="Google Shape;529;p52">
            <a:extLst>
              <a:ext uri="{FF2B5EF4-FFF2-40B4-BE49-F238E27FC236}">
                <a16:creationId xmlns:a16="http://schemas.microsoft.com/office/drawing/2014/main" id="{165A67A4-CC6A-3634-F049-DC5825D9BD1D}"/>
              </a:ext>
            </a:extLst>
          </p:cNvPr>
          <p:cNvSpPr txBox="1"/>
          <p:nvPr/>
        </p:nvSpPr>
        <p:spPr>
          <a:xfrm>
            <a:off x="889000" y="2391850"/>
            <a:ext cx="9862800" cy="17085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endParaRPr sz="2550" b="0" i="0" u="none" strike="noStrike" cap="none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457200" marR="0" lvl="0" indent="0" algn="l" rtl="0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rgbClr val="000000"/>
              </a:buClr>
              <a:buSzPts val="2350"/>
              <a:buFont typeface="Arial"/>
              <a:buNone/>
            </a:pPr>
            <a:endParaRPr sz="2350" b="0" i="0" u="none" strike="noStrike" cap="none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rgbClr val="2D3956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rgbClr val="2D3956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03204CCA-A313-FCE2-70AA-41810321733E}"/>
              </a:ext>
            </a:extLst>
          </p:cNvPr>
          <p:cNvPicPr>
            <a:picLocks noChangeAspect="1"/>
          </p:cNvPicPr>
          <p:nvPr/>
        </p:nvPicPr>
        <p:blipFill>
          <a:blip r:embed="rId3"/>
          <a:srcRect l="37117" t="14231" r="15128" b="32381"/>
          <a:stretch>
            <a:fillRect/>
          </a:stretch>
        </p:blipFill>
        <p:spPr>
          <a:xfrm>
            <a:off x="617274" y="1231789"/>
            <a:ext cx="10812599" cy="5226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6984792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4009"/>
    </mc:Choice>
    <mc:Fallback xmlns="">
      <p:transition spd="slow" advTm="14009"/>
    </mc:Fallback>
  </mc:AlternateContent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523">
          <a:extLst>
            <a:ext uri="{FF2B5EF4-FFF2-40B4-BE49-F238E27FC236}">
              <a16:creationId xmlns:a16="http://schemas.microsoft.com/office/drawing/2014/main" id="{9BE05B92-22F4-3D59-B211-6DEB8E27FFA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24" name="Google Shape;524;p52">
            <a:extLst>
              <a:ext uri="{FF2B5EF4-FFF2-40B4-BE49-F238E27FC236}">
                <a16:creationId xmlns:a16="http://schemas.microsoft.com/office/drawing/2014/main" id="{DB796CB4-FE99-0C8D-36E3-72C936A68EBB}"/>
              </a:ext>
            </a:extLst>
          </p:cNvPr>
          <p:cNvSpPr/>
          <p:nvPr/>
        </p:nvSpPr>
        <p:spPr>
          <a:xfrm>
            <a:off x="617275" y="1231789"/>
            <a:ext cx="10812600" cy="5226000"/>
          </a:xfrm>
          <a:prstGeom prst="roundRect">
            <a:avLst>
              <a:gd name="adj" fmla="val 6140"/>
            </a:avLst>
          </a:prstGeom>
          <a:solidFill>
            <a:schemeClr val="lt1"/>
          </a:solidFill>
          <a:ln w="38100" cap="flat" cmpd="sng">
            <a:solidFill>
              <a:srgbClr val="00B0F0"/>
            </a:solidFill>
            <a:prstDash val="solid"/>
            <a:miter lim="800000"/>
            <a:headEnd type="none" w="sm" len="sm"/>
            <a:tailEnd type="none" w="sm" len="sm"/>
          </a:ln>
          <a:effectLst>
            <a:outerShdw blurRad="571500" sx="86000" sy="86000" algn="ctr" rotWithShape="0">
              <a:srgbClr val="000000">
                <a:alpha val="23529"/>
              </a:srgbClr>
            </a:outerShdw>
          </a:effectLst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525" name="Google Shape;525;p52">
            <a:extLst>
              <a:ext uri="{FF2B5EF4-FFF2-40B4-BE49-F238E27FC236}">
                <a16:creationId xmlns:a16="http://schemas.microsoft.com/office/drawing/2014/main" id="{BBA56D70-D3AE-5E93-8CED-7C3B5BE682ED}"/>
              </a:ext>
            </a:extLst>
          </p:cNvPr>
          <p:cNvSpPr txBox="1"/>
          <p:nvPr/>
        </p:nvSpPr>
        <p:spPr>
          <a:xfrm>
            <a:off x="2513150" y="1019075"/>
            <a:ext cx="4487700" cy="569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15000"/>
              </a:lnSpc>
              <a:spcBef>
                <a:spcPts val="0"/>
              </a:spcBef>
              <a:spcAft>
                <a:spcPts val="1000"/>
              </a:spcAft>
              <a:buClr>
                <a:schemeClr val="dk1"/>
              </a:buClr>
              <a:buSzPts val="1100"/>
              <a:buFont typeface="Arial"/>
              <a:buNone/>
            </a:pPr>
            <a:endParaRPr sz="3100" b="0" i="0" u="none" strike="noStrike" cap="none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527" name="Google Shape;527;p52">
            <a:extLst>
              <a:ext uri="{FF2B5EF4-FFF2-40B4-BE49-F238E27FC236}">
                <a16:creationId xmlns:a16="http://schemas.microsoft.com/office/drawing/2014/main" id="{20375B12-C974-2183-9CDC-77FD3341F3B9}"/>
              </a:ext>
            </a:extLst>
          </p:cNvPr>
          <p:cNvSpPr txBox="1"/>
          <p:nvPr/>
        </p:nvSpPr>
        <p:spPr>
          <a:xfrm>
            <a:off x="1153149" y="975974"/>
            <a:ext cx="1034700" cy="523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Arial"/>
              <a:buNone/>
            </a:pPr>
            <a:endParaRPr sz="2800" b="0" i="0" u="none" strike="noStrike" cap="non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528" name="Google Shape;528;p52">
            <a:extLst>
              <a:ext uri="{FF2B5EF4-FFF2-40B4-BE49-F238E27FC236}">
                <a16:creationId xmlns:a16="http://schemas.microsoft.com/office/drawing/2014/main" id="{AAEEF549-AE47-5198-F561-EF7AC1209766}"/>
              </a:ext>
            </a:extLst>
          </p:cNvPr>
          <p:cNvSpPr txBox="1"/>
          <p:nvPr/>
        </p:nvSpPr>
        <p:spPr>
          <a:xfrm>
            <a:off x="1214179" y="1231789"/>
            <a:ext cx="966300" cy="338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Arial"/>
              <a:buNone/>
            </a:pPr>
            <a:endParaRPr sz="1600" b="1" i="0" u="none" strike="noStrike" cap="non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529" name="Google Shape;529;p52">
            <a:extLst>
              <a:ext uri="{FF2B5EF4-FFF2-40B4-BE49-F238E27FC236}">
                <a16:creationId xmlns:a16="http://schemas.microsoft.com/office/drawing/2014/main" id="{D48C7FD7-43CD-4836-A965-102B6313E759}"/>
              </a:ext>
            </a:extLst>
          </p:cNvPr>
          <p:cNvSpPr txBox="1"/>
          <p:nvPr/>
        </p:nvSpPr>
        <p:spPr>
          <a:xfrm>
            <a:off x="889000" y="2391850"/>
            <a:ext cx="9862800" cy="17085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endParaRPr sz="2550" b="0" i="0" u="none" strike="noStrike" cap="none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457200" marR="0" lvl="0" indent="0" algn="l" rtl="0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rgbClr val="000000"/>
              </a:buClr>
              <a:buSzPts val="2350"/>
              <a:buFont typeface="Arial"/>
              <a:buNone/>
            </a:pPr>
            <a:endParaRPr sz="2350" b="0" i="0" u="none" strike="noStrike" cap="none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rgbClr val="2D3956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rgbClr val="2D3956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3DEAB44E-523C-17DF-975E-30482F10D360}"/>
              </a:ext>
            </a:extLst>
          </p:cNvPr>
          <p:cNvPicPr>
            <a:picLocks noChangeAspect="1"/>
          </p:cNvPicPr>
          <p:nvPr/>
        </p:nvPicPr>
        <p:blipFill>
          <a:blip r:embed="rId3"/>
          <a:srcRect l="35280" t="44490" r="24081" b="22313"/>
          <a:stretch>
            <a:fillRect/>
          </a:stretch>
        </p:blipFill>
        <p:spPr>
          <a:xfrm>
            <a:off x="617275" y="1231789"/>
            <a:ext cx="10812599" cy="5226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6526707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35301"/>
    </mc:Choice>
    <mc:Fallback xmlns="">
      <p:transition spd="slow" advTm="35301"/>
    </mc:Fallback>
  </mc:AlternateContent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57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72" name="Google Shape;572;p55"/>
          <p:cNvSpPr/>
          <p:nvPr/>
        </p:nvSpPr>
        <p:spPr>
          <a:xfrm>
            <a:off x="617275" y="1231800"/>
            <a:ext cx="10812600" cy="5226000"/>
          </a:xfrm>
          <a:prstGeom prst="roundRect">
            <a:avLst>
              <a:gd name="adj" fmla="val 6140"/>
            </a:avLst>
          </a:prstGeom>
          <a:solidFill>
            <a:schemeClr val="lt1"/>
          </a:solidFill>
          <a:ln w="38100" cap="flat" cmpd="sng">
            <a:solidFill>
              <a:srgbClr val="00B0F0"/>
            </a:solidFill>
            <a:prstDash val="solid"/>
            <a:miter lim="800000"/>
            <a:headEnd type="none" w="sm" len="sm"/>
            <a:tailEnd type="none" w="sm" len="sm"/>
          </a:ln>
          <a:effectLst>
            <a:outerShdw blurRad="571500" sx="86000" sy="86000" algn="ctr" rotWithShape="0">
              <a:srgbClr val="000000">
                <a:alpha val="23529"/>
              </a:srgbClr>
            </a:outerShdw>
          </a:effectLst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573" name="Google Shape;573;p55"/>
          <p:cNvSpPr txBox="1"/>
          <p:nvPr/>
        </p:nvSpPr>
        <p:spPr>
          <a:xfrm>
            <a:off x="2513150" y="1019075"/>
            <a:ext cx="4487700" cy="569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15000"/>
              </a:lnSpc>
              <a:spcBef>
                <a:spcPts val="0"/>
              </a:spcBef>
              <a:spcAft>
                <a:spcPts val="1000"/>
              </a:spcAft>
              <a:buClr>
                <a:schemeClr val="dk1"/>
              </a:buClr>
              <a:buSzPts val="1100"/>
              <a:buFont typeface="Arial"/>
              <a:buNone/>
            </a:pPr>
            <a:endParaRPr sz="3100" b="0" i="0" u="none" strike="noStrike" cap="none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575" name="Google Shape;575;p55"/>
          <p:cNvSpPr txBox="1"/>
          <p:nvPr/>
        </p:nvSpPr>
        <p:spPr>
          <a:xfrm>
            <a:off x="1153149" y="975974"/>
            <a:ext cx="1034700" cy="523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Arial"/>
              <a:buNone/>
            </a:pPr>
            <a:endParaRPr sz="2800" b="0" i="0" u="none" strike="noStrike" cap="non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576" name="Google Shape;576;p55"/>
          <p:cNvSpPr txBox="1"/>
          <p:nvPr/>
        </p:nvSpPr>
        <p:spPr>
          <a:xfrm>
            <a:off x="1214179" y="1231789"/>
            <a:ext cx="966300" cy="338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Arial"/>
              <a:buNone/>
            </a:pPr>
            <a:endParaRPr sz="1600" b="1" i="0" u="none" strike="noStrike" cap="non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577" name="Google Shape;577;p55"/>
          <p:cNvSpPr txBox="1"/>
          <p:nvPr/>
        </p:nvSpPr>
        <p:spPr>
          <a:xfrm>
            <a:off x="889000" y="2391850"/>
            <a:ext cx="9862800" cy="17085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endParaRPr sz="2550" b="0" i="0" u="none" strike="noStrike" cap="none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457200" marR="0" lvl="0" indent="0" algn="l" rtl="0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rgbClr val="000000"/>
              </a:buClr>
              <a:buSzPts val="2350"/>
              <a:buFont typeface="Arial"/>
              <a:buNone/>
            </a:pPr>
            <a:endParaRPr sz="2350" b="0" i="0" u="none" strike="noStrike" cap="none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rgbClr val="2D3956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rgbClr val="2D3956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pic>
        <p:nvPicPr>
          <p:cNvPr id="579" name="Google Shape;579;p55"/>
          <p:cNvPicPr preferRelativeResize="0"/>
          <p:nvPr/>
        </p:nvPicPr>
        <p:blipFill rotWithShape="1">
          <a:blip r:embed="rId6">
            <a:alphaModFix/>
          </a:blip>
          <a:srcRect l="27341" t="17959" r="32936" b="64001"/>
          <a:stretch/>
        </p:blipFill>
        <p:spPr>
          <a:xfrm>
            <a:off x="617275" y="1231789"/>
            <a:ext cx="10732788" cy="5168975"/>
          </a:xfrm>
          <a:prstGeom prst="rect">
            <a:avLst/>
          </a:prstGeom>
          <a:noFill/>
          <a:ln w="38100" cap="flat" cmpd="sng">
            <a:solidFill>
              <a:srgbClr val="00B0F0"/>
            </a:solidFill>
            <a:prstDash val="solid"/>
            <a:miter lim="8000"/>
            <a:headEnd type="none" w="sm" len="sm"/>
            <a:tailEnd type="none" w="sm" len="sm"/>
          </a:ln>
          <a:effectLst>
            <a:outerShdw blurRad="571500" sx="86000" sy="86000" algn="ctr" rotWithShape="0">
              <a:srgbClr val="000000">
                <a:alpha val="23529"/>
              </a:srgbClr>
            </a:outerShdw>
          </a:effectLst>
        </p:spPr>
      </p:pic>
      <p:sp>
        <p:nvSpPr>
          <p:cNvPr id="580" name="Google Shape;580;p55"/>
          <p:cNvSpPr txBox="1"/>
          <p:nvPr/>
        </p:nvSpPr>
        <p:spPr>
          <a:xfrm>
            <a:off x="9069375" y="4562675"/>
            <a:ext cx="310800" cy="477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900"/>
              <a:buFont typeface="Arial"/>
              <a:buNone/>
            </a:pPr>
            <a:r>
              <a:rPr lang="en-US" sz="1900" b="0" i="0" u="none" strike="noStrike" cap="none">
                <a:solidFill>
                  <a:srgbClr val="0000FF"/>
                </a:solidFill>
                <a:latin typeface="Comic Sans MS"/>
                <a:ea typeface="Comic Sans MS"/>
                <a:cs typeface="Comic Sans MS"/>
                <a:sym typeface="Comic Sans MS"/>
              </a:rPr>
              <a:t>1</a:t>
            </a: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581" name="Google Shape;581;p55"/>
          <p:cNvSpPr txBox="1"/>
          <p:nvPr/>
        </p:nvSpPr>
        <p:spPr>
          <a:xfrm>
            <a:off x="9069375" y="5414875"/>
            <a:ext cx="310800" cy="477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900"/>
              <a:buFont typeface="Arial"/>
              <a:buNone/>
            </a:pPr>
            <a:r>
              <a:rPr lang="en-US" sz="1900" b="0" i="0" u="none" strike="noStrike" cap="none">
                <a:solidFill>
                  <a:srgbClr val="0000FF"/>
                </a:solidFill>
                <a:latin typeface="Comic Sans MS"/>
                <a:ea typeface="Comic Sans MS"/>
                <a:cs typeface="Comic Sans MS"/>
                <a:sym typeface="Comic Sans MS"/>
              </a:rPr>
              <a:t>2</a:t>
            </a: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582" name="Google Shape;582;p55"/>
          <p:cNvSpPr txBox="1"/>
          <p:nvPr/>
        </p:nvSpPr>
        <p:spPr>
          <a:xfrm>
            <a:off x="9039825" y="2916775"/>
            <a:ext cx="369900" cy="477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900"/>
              <a:buFont typeface="Arial"/>
              <a:buNone/>
            </a:pPr>
            <a:r>
              <a:rPr lang="en-US" sz="1900" b="0" i="0" u="none" strike="noStrike" cap="none">
                <a:solidFill>
                  <a:srgbClr val="0000FF"/>
                </a:solidFill>
                <a:latin typeface="Comic Sans MS"/>
                <a:ea typeface="Comic Sans MS"/>
                <a:cs typeface="Comic Sans MS"/>
                <a:sym typeface="Comic Sans MS"/>
              </a:rPr>
              <a:t>3</a:t>
            </a: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583" name="Google Shape;583;p55"/>
          <p:cNvSpPr txBox="1"/>
          <p:nvPr/>
        </p:nvSpPr>
        <p:spPr>
          <a:xfrm>
            <a:off x="9039825" y="3739725"/>
            <a:ext cx="369900" cy="477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900"/>
              <a:buFont typeface="Arial"/>
              <a:buNone/>
            </a:pPr>
            <a:r>
              <a:rPr lang="en-US" sz="1900" b="0" i="0" u="none" strike="noStrike" cap="none">
                <a:solidFill>
                  <a:srgbClr val="0000FF"/>
                </a:solidFill>
                <a:latin typeface="Comic Sans MS"/>
                <a:ea typeface="Comic Sans MS"/>
                <a:cs typeface="Comic Sans MS"/>
                <a:sym typeface="Comic Sans MS"/>
              </a:rPr>
              <a:t>4</a:t>
            </a: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pic>
        <p:nvPicPr>
          <p:cNvPr id="2" name="2_32_33_34_35">
            <a:hlinkClick r:id="" action="ppaction://media"/>
            <a:extLst>
              <a:ext uri="{FF2B5EF4-FFF2-40B4-BE49-F238E27FC236}">
                <a16:creationId xmlns:a16="http://schemas.microsoft.com/office/drawing/2014/main" id="{0D9F4B7C-6B1C-0C17-1A04-C17A76E3FD11}"/>
              </a:ext>
            </a:extLst>
          </p:cNvPr>
          <p:cNvPicPr>
            <a:picLocks noChangeAspect="1"/>
          </p:cNvPicPr>
          <p:nvPr>
            <a:audioFile r:link="rId3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7"/>
          <a:stretch>
            <a:fillRect/>
          </a:stretch>
        </p:blipFill>
        <p:spPr>
          <a:xfrm>
            <a:off x="868281" y="628051"/>
            <a:ext cx="487363" cy="487363"/>
          </a:xfrm>
          <a:prstGeom prst="rect">
            <a:avLst/>
          </a:prstGeom>
        </p:spPr>
      </p:pic>
    </p:spTree>
    <p:custDataLst>
      <p:tags r:id="rId1"/>
    </p:custData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246895"/>
    </mc:Choice>
    <mc:Fallback xmlns="">
      <p:transition spd="slow" advTm="246895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19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  <p:extLst>
    <p:ext uri="{E180D4A7-C9FB-4DFB-919C-405C955672EB}">
      <p14:showEvtLst xmlns:p14="http://schemas.microsoft.com/office/powerpoint/2010/main">
        <p14:playEvt time="73700" objId="2"/>
        <p14:stopEvt time="214587" objId="2"/>
      </p14:showEvtLst>
    </p:ext>
  </p:extLst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58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89" name="Google Shape;589;p56"/>
          <p:cNvSpPr/>
          <p:nvPr/>
        </p:nvSpPr>
        <p:spPr>
          <a:xfrm>
            <a:off x="617275" y="1231800"/>
            <a:ext cx="10812600" cy="5226000"/>
          </a:xfrm>
          <a:prstGeom prst="roundRect">
            <a:avLst>
              <a:gd name="adj" fmla="val 6140"/>
            </a:avLst>
          </a:prstGeom>
          <a:solidFill>
            <a:schemeClr val="lt1"/>
          </a:solidFill>
          <a:ln w="38100" cap="flat" cmpd="sng">
            <a:solidFill>
              <a:srgbClr val="00B0F0"/>
            </a:solidFill>
            <a:prstDash val="solid"/>
            <a:miter lim="800000"/>
            <a:headEnd type="none" w="sm" len="sm"/>
            <a:tailEnd type="none" w="sm" len="sm"/>
          </a:ln>
          <a:effectLst>
            <a:outerShdw blurRad="571500" sx="86000" sy="86000" algn="ctr" rotWithShape="0">
              <a:srgbClr val="000000">
                <a:alpha val="23529"/>
              </a:srgbClr>
            </a:outerShdw>
          </a:effectLst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900"/>
              <a:buFont typeface="Arial"/>
              <a:buNone/>
            </a:pPr>
            <a:endParaRPr sz="1900" b="0" i="0" u="none" strike="noStrike" cap="none">
              <a:solidFill>
                <a:srgbClr val="0000FF"/>
              </a:solidFill>
              <a:latin typeface="Comic Sans MS"/>
              <a:ea typeface="Comic Sans MS"/>
              <a:cs typeface="Comic Sans MS"/>
              <a:sym typeface="Comic Sans MS"/>
            </a:endParaRPr>
          </a:p>
        </p:txBody>
      </p:sp>
      <p:sp>
        <p:nvSpPr>
          <p:cNvPr id="590" name="Google Shape;590;p56"/>
          <p:cNvSpPr txBox="1"/>
          <p:nvPr/>
        </p:nvSpPr>
        <p:spPr>
          <a:xfrm>
            <a:off x="2513150" y="1019075"/>
            <a:ext cx="4487700" cy="569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15000"/>
              </a:lnSpc>
              <a:spcBef>
                <a:spcPts val="0"/>
              </a:spcBef>
              <a:spcAft>
                <a:spcPts val="1000"/>
              </a:spcAft>
              <a:buClr>
                <a:schemeClr val="dk1"/>
              </a:buClr>
              <a:buSzPts val="1100"/>
              <a:buFont typeface="Arial"/>
              <a:buNone/>
            </a:pPr>
            <a:endParaRPr sz="3100" b="0" i="0" u="none" strike="noStrike" cap="none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592" name="Google Shape;592;p56"/>
          <p:cNvSpPr txBox="1"/>
          <p:nvPr/>
        </p:nvSpPr>
        <p:spPr>
          <a:xfrm>
            <a:off x="1153149" y="975974"/>
            <a:ext cx="1034700" cy="523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Arial"/>
              <a:buNone/>
            </a:pPr>
            <a:endParaRPr sz="2800" b="0" i="0" u="none" strike="noStrike" cap="non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593" name="Google Shape;593;p56"/>
          <p:cNvSpPr txBox="1"/>
          <p:nvPr/>
        </p:nvSpPr>
        <p:spPr>
          <a:xfrm>
            <a:off x="1214179" y="1231789"/>
            <a:ext cx="966300" cy="338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Arial"/>
              <a:buNone/>
            </a:pPr>
            <a:endParaRPr sz="1600" b="1" i="0" u="none" strike="noStrike" cap="non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594" name="Google Shape;594;p56"/>
          <p:cNvSpPr txBox="1"/>
          <p:nvPr/>
        </p:nvSpPr>
        <p:spPr>
          <a:xfrm>
            <a:off x="889000" y="2391850"/>
            <a:ext cx="9862800" cy="12621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900"/>
              <a:buFont typeface="Arial"/>
              <a:buNone/>
            </a:pPr>
            <a:endParaRPr sz="1900" b="0" i="0" u="none" strike="noStrike" cap="none">
              <a:solidFill>
                <a:srgbClr val="0000FF"/>
              </a:solidFill>
              <a:latin typeface="Comic Sans MS"/>
              <a:ea typeface="Comic Sans MS"/>
              <a:cs typeface="Comic Sans MS"/>
              <a:sym typeface="Comic Sans MS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900"/>
              <a:buFont typeface="Arial"/>
              <a:buNone/>
            </a:pPr>
            <a:endParaRPr sz="1900" b="0" i="0" u="none" strike="noStrike" cap="none">
              <a:solidFill>
                <a:srgbClr val="0000FF"/>
              </a:solidFill>
              <a:latin typeface="Comic Sans MS"/>
              <a:ea typeface="Comic Sans MS"/>
              <a:cs typeface="Comic Sans MS"/>
              <a:sym typeface="Comic Sans MS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900"/>
              <a:buFont typeface="Arial"/>
              <a:buNone/>
            </a:pPr>
            <a:endParaRPr sz="1900" b="0" i="0" u="none" strike="noStrike" cap="none">
              <a:solidFill>
                <a:srgbClr val="0000FF"/>
              </a:solidFill>
              <a:latin typeface="Comic Sans MS"/>
              <a:ea typeface="Comic Sans MS"/>
              <a:cs typeface="Comic Sans MS"/>
              <a:sym typeface="Comic Sans MS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900"/>
              <a:buFont typeface="Arial"/>
              <a:buNone/>
            </a:pPr>
            <a:endParaRPr sz="1900" b="0" i="0" u="none" strike="noStrike" cap="none">
              <a:solidFill>
                <a:srgbClr val="0000FF"/>
              </a:solidFill>
              <a:latin typeface="Comic Sans MS"/>
              <a:ea typeface="Comic Sans MS"/>
              <a:cs typeface="Comic Sans MS"/>
              <a:sym typeface="Comic Sans MS"/>
            </a:endParaRPr>
          </a:p>
        </p:txBody>
      </p:sp>
      <p:pic>
        <p:nvPicPr>
          <p:cNvPr id="596" name="Google Shape;596;p56"/>
          <p:cNvPicPr preferRelativeResize="0"/>
          <p:nvPr/>
        </p:nvPicPr>
        <p:blipFill rotWithShape="1">
          <a:blip r:embed="rId6">
            <a:alphaModFix/>
          </a:blip>
          <a:srcRect l="36525" t="37016" r="31102" b="25838"/>
          <a:stretch/>
        </p:blipFill>
        <p:spPr>
          <a:xfrm>
            <a:off x="617275" y="1231800"/>
            <a:ext cx="10812600" cy="5226001"/>
          </a:xfrm>
          <a:prstGeom prst="rect">
            <a:avLst/>
          </a:prstGeom>
          <a:noFill/>
          <a:ln w="38100" cap="flat" cmpd="sng">
            <a:solidFill>
              <a:srgbClr val="00B0F0"/>
            </a:solidFill>
            <a:prstDash val="solid"/>
            <a:miter lim="8000"/>
            <a:headEnd type="none" w="sm" len="sm"/>
            <a:tailEnd type="none" w="sm" len="sm"/>
          </a:ln>
          <a:effectLst>
            <a:outerShdw blurRad="571500" sx="86000" sy="86000" algn="ctr" rotWithShape="0">
              <a:srgbClr val="000000">
                <a:alpha val="23529"/>
              </a:srgbClr>
            </a:outerShdw>
          </a:effectLst>
        </p:spPr>
      </p:pic>
      <p:sp>
        <p:nvSpPr>
          <p:cNvPr id="597" name="Google Shape;597;p56"/>
          <p:cNvSpPr txBox="1"/>
          <p:nvPr/>
        </p:nvSpPr>
        <p:spPr>
          <a:xfrm>
            <a:off x="4030825" y="3046000"/>
            <a:ext cx="842700" cy="477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en-US" sz="1900" b="0" i="0" u="none" strike="noStrike" cap="none">
                <a:solidFill>
                  <a:srgbClr val="0000FF"/>
                </a:solidFill>
                <a:latin typeface="Comic Sans MS"/>
                <a:ea typeface="Comic Sans MS"/>
                <a:cs typeface="Comic Sans MS"/>
                <a:sym typeface="Comic Sans MS"/>
              </a:rPr>
              <a:t>later</a:t>
            </a:r>
            <a:endParaRPr sz="1900" b="0" i="0" u="none" strike="noStrike" cap="none">
              <a:solidFill>
                <a:srgbClr val="0000FF"/>
              </a:solidFill>
              <a:latin typeface="Comic Sans MS"/>
              <a:ea typeface="Comic Sans MS"/>
              <a:cs typeface="Comic Sans MS"/>
              <a:sym typeface="Comic Sans MS"/>
            </a:endParaRPr>
          </a:p>
        </p:txBody>
      </p:sp>
      <p:sp>
        <p:nvSpPr>
          <p:cNvPr id="598" name="Google Shape;598;p56"/>
          <p:cNvSpPr txBox="1"/>
          <p:nvPr/>
        </p:nvSpPr>
        <p:spPr>
          <a:xfrm>
            <a:off x="3934825" y="3756125"/>
            <a:ext cx="1034700" cy="477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900"/>
              <a:buFont typeface="Arial"/>
              <a:buNone/>
            </a:pPr>
            <a:r>
              <a:rPr lang="en-US" sz="1900" b="0" i="0" u="none" strike="noStrike" cap="none">
                <a:solidFill>
                  <a:srgbClr val="0000FF"/>
                </a:solidFill>
                <a:latin typeface="Comic Sans MS"/>
                <a:ea typeface="Comic Sans MS"/>
                <a:cs typeface="Comic Sans MS"/>
                <a:sym typeface="Comic Sans MS"/>
              </a:rPr>
              <a:t>fine</a:t>
            </a: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599" name="Google Shape;599;p56"/>
          <p:cNvSpPr txBox="1"/>
          <p:nvPr/>
        </p:nvSpPr>
        <p:spPr>
          <a:xfrm>
            <a:off x="7862625" y="3653950"/>
            <a:ext cx="691800" cy="477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900"/>
              <a:buFont typeface="Arial"/>
              <a:buNone/>
            </a:pPr>
            <a:r>
              <a:rPr lang="en-US" sz="1900" b="0" i="0" u="none" strike="noStrike" cap="none">
                <a:solidFill>
                  <a:srgbClr val="0000FF"/>
                </a:solidFill>
                <a:latin typeface="Comic Sans MS"/>
                <a:ea typeface="Comic Sans MS"/>
                <a:cs typeface="Comic Sans MS"/>
                <a:sym typeface="Comic Sans MS"/>
              </a:rPr>
              <a:t>See</a:t>
            </a: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600" name="Google Shape;600;p56"/>
          <p:cNvSpPr txBox="1"/>
          <p:nvPr/>
        </p:nvSpPr>
        <p:spPr>
          <a:xfrm>
            <a:off x="8882750" y="3653950"/>
            <a:ext cx="756900" cy="477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900"/>
              <a:buFont typeface="Arial"/>
              <a:buNone/>
            </a:pPr>
            <a:r>
              <a:rPr lang="en-US" sz="1900" b="0" i="0" u="none" strike="noStrike" cap="none">
                <a:solidFill>
                  <a:srgbClr val="0000FF"/>
                </a:solidFill>
                <a:latin typeface="Comic Sans MS"/>
                <a:ea typeface="Comic Sans MS"/>
                <a:cs typeface="Comic Sans MS"/>
                <a:sym typeface="Comic Sans MS"/>
              </a:rPr>
              <a:t>you</a:t>
            </a: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601" name="Google Shape;601;p56"/>
          <p:cNvSpPr txBox="1"/>
          <p:nvPr/>
        </p:nvSpPr>
        <p:spPr>
          <a:xfrm>
            <a:off x="4787900" y="4466250"/>
            <a:ext cx="1198800" cy="477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900"/>
              <a:buFont typeface="Arial"/>
              <a:buNone/>
            </a:pPr>
            <a:r>
              <a:rPr lang="en-US" sz="1900" b="0" i="0" u="none" strike="noStrike" cap="none">
                <a:solidFill>
                  <a:srgbClr val="0000FF"/>
                </a:solidFill>
                <a:latin typeface="Comic Sans MS"/>
                <a:ea typeface="Comic Sans MS"/>
                <a:cs typeface="Comic Sans MS"/>
                <a:sym typeface="Comic Sans MS"/>
              </a:rPr>
              <a:t>change</a:t>
            </a: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602" name="Google Shape;602;p56"/>
          <p:cNvSpPr txBox="1"/>
          <p:nvPr/>
        </p:nvSpPr>
        <p:spPr>
          <a:xfrm>
            <a:off x="9089575" y="4466250"/>
            <a:ext cx="756900" cy="477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900"/>
              <a:buFont typeface="Arial"/>
              <a:buNone/>
            </a:pPr>
            <a:r>
              <a:rPr lang="en-US" sz="1900" b="0" i="0" u="none" strike="noStrike" cap="none">
                <a:solidFill>
                  <a:srgbClr val="0000FF"/>
                </a:solidFill>
                <a:latin typeface="Comic Sans MS"/>
                <a:ea typeface="Comic Sans MS"/>
                <a:cs typeface="Comic Sans MS"/>
                <a:sym typeface="Comic Sans MS"/>
              </a:rPr>
              <a:t>can’t</a:t>
            </a: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603" name="Google Shape;603;p56"/>
          <p:cNvSpPr txBox="1"/>
          <p:nvPr/>
        </p:nvSpPr>
        <p:spPr>
          <a:xfrm>
            <a:off x="4308050" y="5505050"/>
            <a:ext cx="966300" cy="477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900"/>
              <a:buFont typeface="Arial"/>
              <a:buNone/>
            </a:pPr>
            <a:r>
              <a:rPr lang="en-US" sz="1900" b="0" i="0" u="none" strike="noStrike" cap="none">
                <a:solidFill>
                  <a:srgbClr val="0000FF"/>
                </a:solidFill>
                <a:latin typeface="Comic Sans MS"/>
                <a:ea typeface="Comic Sans MS"/>
                <a:cs typeface="Comic Sans MS"/>
                <a:sym typeface="Comic Sans MS"/>
              </a:rPr>
              <a:t>missed</a:t>
            </a: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604" name="Google Shape;604;p56"/>
          <p:cNvSpPr txBox="1"/>
          <p:nvPr/>
        </p:nvSpPr>
        <p:spPr>
          <a:xfrm>
            <a:off x="3026225" y="5811400"/>
            <a:ext cx="842700" cy="477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900"/>
              <a:buFont typeface="Arial"/>
              <a:buNone/>
            </a:pPr>
            <a:r>
              <a:rPr lang="en-US" sz="1900" b="0" i="0" u="none" strike="noStrike" cap="none">
                <a:solidFill>
                  <a:srgbClr val="0000FF"/>
                </a:solidFill>
                <a:latin typeface="Comic Sans MS"/>
                <a:ea typeface="Comic Sans MS"/>
                <a:cs typeface="Comic Sans MS"/>
                <a:sym typeface="Comic Sans MS"/>
              </a:rPr>
              <a:t>call</a:t>
            </a: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pic>
        <p:nvPicPr>
          <p:cNvPr id="2" name="2_32_33_34_35">
            <a:hlinkClick r:id="" action="ppaction://media"/>
            <a:extLst>
              <a:ext uri="{FF2B5EF4-FFF2-40B4-BE49-F238E27FC236}">
                <a16:creationId xmlns:a16="http://schemas.microsoft.com/office/drawing/2014/main" id="{83B943A1-B381-C826-6139-4958CBCA5ABB}"/>
              </a:ext>
            </a:extLst>
          </p:cNvPr>
          <p:cNvPicPr>
            <a:picLocks noChangeAspect="1"/>
          </p:cNvPicPr>
          <p:nvPr>
            <a:audioFile r:link="rId3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7"/>
          <a:stretch>
            <a:fillRect/>
          </a:stretch>
        </p:blipFill>
        <p:spPr>
          <a:xfrm>
            <a:off x="1036929" y="498974"/>
            <a:ext cx="487363" cy="487363"/>
          </a:xfrm>
          <a:prstGeom prst="rect">
            <a:avLst/>
          </a:prstGeom>
        </p:spPr>
      </p:pic>
    </p:spTree>
    <p:custDataLst>
      <p:tags r:id="rId1"/>
    </p:custData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240108"/>
    </mc:Choice>
    <mc:Fallback xmlns="">
      <p:transition spd="slow" advTm="240108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35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  <p:extLst>
    <p:ext uri="{E180D4A7-C9FB-4DFB-919C-405C955672EB}">
      <p14:showEvtLst xmlns:p14="http://schemas.microsoft.com/office/powerpoint/2010/main">
        <p14:playEvt time="48927" objId="2"/>
        <p14:stopEvt time="189750" objId="2"/>
      </p14:showEvtLst>
    </p:ext>
  </p:extLst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60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0" name="Google Shape;610;p57"/>
          <p:cNvSpPr/>
          <p:nvPr/>
        </p:nvSpPr>
        <p:spPr>
          <a:xfrm>
            <a:off x="617275" y="1231800"/>
            <a:ext cx="10812600" cy="5226000"/>
          </a:xfrm>
          <a:prstGeom prst="roundRect">
            <a:avLst>
              <a:gd name="adj" fmla="val 6140"/>
            </a:avLst>
          </a:prstGeom>
          <a:solidFill>
            <a:schemeClr val="lt1"/>
          </a:solidFill>
          <a:ln w="38100" cap="flat" cmpd="sng">
            <a:solidFill>
              <a:srgbClr val="00B0F0"/>
            </a:solidFill>
            <a:prstDash val="solid"/>
            <a:miter lim="800000"/>
            <a:headEnd type="none" w="sm" len="sm"/>
            <a:tailEnd type="none" w="sm" len="sm"/>
          </a:ln>
          <a:effectLst>
            <a:outerShdw blurRad="571500" sx="86000" sy="86000" algn="ctr" rotWithShape="0">
              <a:srgbClr val="000000">
                <a:alpha val="23529"/>
              </a:srgbClr>
            </a:outerShdw>
          </a:effectLst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2000" b="1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611" name="Google Shape;611;p57"/>
          <p:cNvSpPr txBox="1"/>
          <p:nvPr/>
        </p:nvSpPr>
        <p:spPr>
          <a:xfrm>
            <a:off x="2513150" y="1019075"/>
            <a:ext cx="4487700" cy="569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15000"/>
              </a:lnSpc>
              <a:spcBef>
                <a:spcPts val="0"/>
              </a:spcBef>
              <a:spcAft>
                <a:spcPts val="1000"/>
              </a:spcAft>
              <a:buClr>
                <a:schemeClr val="dk1"/>
              </a:buClr>
              <a:buSzPts val="1100"/>
              <a:buFont typeface="Arial"/>
              <a:buNone/>
            </a:pPr>
            <a:endParaRPr sz="3100" b="0" i="0" u="none" strike="noStrike" cap="none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613" name="Google Shape;613;p57"/>
          <p:cNvSpPr txBox="1"/>
          <p:nvPr/>
        </p:nvSpPr>
        <p:spPr>
          <a:xfrm>
            <a:off x="1153149" y="975974"/>
            <a:ext cx="1034700" cy="523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Arial"/>
              <a:buNone/>
            </a:pPr>
            <a:endParaRPr sz="2800" b="0" i="0" u="none" strike="noStrike" cap="non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614" name="Google Shape;614;p57"/>
          <p:cNvSpPr txBox="1"/>
          <p:nvPr/>
        </p:nvSpPr>
        <p:spPr>
          <a:xfrm>
            <a:off x="1214179" y="1231789"/>
            <a:ext cx="966300" cy="338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Arial"/>
              <a:buNone/>
            </a:pPr>
            <a:endParaRPr sz="1600" b="1" i="0" u="none" strike="noStrike" cap="non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615" name="Google Shape;615;p57"/>
          <p:cNvSpPr txBox="1"/>
          <p:nvPr/>
        </p:nvSpPr>
        <p:spPr>
          <a:xfrm>
            <a:off x="762125" y="2027956"/>
            <a:ext cx="10410371" cy="830956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  <a:tabLst/>
              <a:defRPr/>
            </a:pPr>
            <a:r>
              <a:rPr kumimoji="0" lang="en-US" sz="2400" b="1" i="0" u="none" strike="noStrike" kern="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Times New Roman"/>
                <a:ea typeface="Times New Roman"/>
                <a:cs typeface="Times New Roman"/>
                <a:sym typeface="Times New Roman"/>
              </a:rPr>
              <a:t>Watch this video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  <a:tabLst/>
              <a:defRPr/>
            </a:pPr>
            <a:r>
              <a:rPr kumimoji="0" lang="en-US" sz="2400" i="0" u="none" strike="noStrike" kern="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Times New Roman"/>
                <a:ea typeface="Times New Roman"/>
                <a:cs typeface="Times New Roman"/>
                <a:sym typeface="Times New Roman"/>
                <a:hlinkClick r:id="rId3"/>
              </a:rPr>
              <a:t>https://drive.google.com/file/d/1UFDQRPkYyzH2eZo4jm9dhkmvl_aNEeZG/view</a:t>
            </a:r>
            <a:r>
              <a:rPr kumimoji="0" lang="en-US" sz="2400" i="0" u="none" strike="noStrike" kern="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Times New Roman"/>
                <a:ea typeface="Times New Roman"/>
                <a:cs typeface="Times New Roman"/>
                <a:sym typeface="Times New Roman"/>
              </a:rPr>
              <a:t> 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34788"/>
    </mc:Choice>
    <mc:Fallback xmlns="">
      <p:transition spd="slow" advTm="134788"/>
    </mc:Fallback>
  </mc:AlternateContent>
  <p:extLst>
    <p:ext uri="{E180D4A7-C9FB-4DFB-919C-405C955672EB}">
      <p14:showEvtLst xmlns:p14="http://schemas.microsoft.com/office/powerpoint/2010/main">
        <p14:playEvt time="7120" objId="2"/>
        <p14:stopEvt time="133754" objId="2"/>
      </p14:showEvtLst>
    </p:ext>
  </p:extLst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62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22" name="Google Shape;622;p58"/>
          <p:cNvSpPr/>
          <p:nvPr/>
        </p:nvSpPr>
        <p:spPr>
          <a:xfrm>
            <a:off x="617275" y="1231800"/>
            <a:ext cx="10812600" cy="5226000"/>
          </a:xfrm>
          <a:prstGeom prst="roundRect">
            <a:avLst>
              <a:gd name="adj" fmla="val 6140"/>
            </a:avLst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000"/>
              <a:buFont typeface="Arial"/>
              <a:buNone/>
            </a:pPr>
            <a:endParaRPr sz="2000" b="1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623" name="Google Shape;623;p58"/>
          <p:cNvSpPr txBox="1"/>
          <p:nvPr/>
        </p:nvSpPr>
        <p:spPr>
          <a:xfrm>
            <a:off x="2513150" y="1019075"/>
            <a:ext cx="4487700" cy="569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15000"/>
              </a:lnSpc>
              <a:spcBef>
                <a:spcPts val="0"/>
              </a:spcBef>
              <a:spcAft>
                <a:spcPts val="1000"/>
              </a:spcAft>
              <a:buClr>
                <a:schemeClr val="dk1"/>
              </a:buClr>
              <a:buSzPts val="1100"/>
              <a:buFont typeface="Arial"/>
              <a:buNone/>
            </a:pPr>
            <a:endParaRPr sz="3100" b="0" i="0" u="none" strike="noStrike" cap="none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625" name="Google Shape;625;p58"/>
          <p:cNvSpPr txBox="1"/>
          <p:nvPr/>
        </p:nvSpPr>
        <p:spPr>
          <a:xfrm>
            <a:off x="1153149" y="975974"/>
            <a:ext cx="1034700" cy="523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Arial"/>
              <a:buNone/>
            </a:pPr>
            <a:endParaRPr sz="2800" b="0" i="0" u="none" strike="noStrike" cap="non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626" name="Google Shape;626;p58"/>
          <p:cNvSpPr txBox="1"/>
          <p:nvPr/>
        </p:nvSpPr>
        <p:spPr>
          <a:xfrm>
            <a:off x="1214179" y="1231789"/>
            <a:ext cx="966300" cy="338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Arial"/>
              <a:buNone/>
            </a:pPr>
            <a:endParaRPr sz="1600" b="1" i="0" u="none" strike="noStrike" cap="non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627" name="Google Shape;627;p58"/>
          <p:cNvSpPr txBox="1"/>
          <p:nvPr/>
        </p:nvSpPr>
        <p:spPr>
          <a:xfrm>
            <a:off x="889000" y="2391850"/>
            <a:ext cx="9862800" cy="17085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endParaRPr sz="2550" b="0" i="0" u="none" strike="noStrike" cap="none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457200" marR="0" lvl="0" indent="0" algn="l" rtl="0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rgbClr val="000000"/>
              </a:buClr>
              <a:buSzPts val="2350"/>
              <a:buFont typeface="Arial"/>
              <a:buNone/>
            </a:pPr>
            <a:endParaRPr sz="2350" b="0" i="0" u="none" strike="noStrike" cap="none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rgbClr val="2D3956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rgbClr val="2D3956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pic>
        <p:nvPicPr>
          <p:cNvPr id="629" name="Google Shape;629;p58"/>
          <p:cNvPicPr preferRelativeResize="0"/>
          <p:nvPr/>
        </p:nvPicPr>
        <p:blipFill rotWithShape="1">
          <a:blip r:embed="rId5">
            <a:alphaModFix/>
          </a:blip>
          <a:srcRect l="28835" t="23793" r="24902" b="17268"/>
          <a:stretch/>
        </p:blipFill>
        <p:spPr>
          <a:xfrm>
            <a:off x="674600" y="1231800"/>
            <a:ext cx="10755274" cy="5226001"/>
          </a:xfrm>
          <a:prstGeom prst="rect">
            <a:avLst/>
          </a:prstGeom>
          <a:noFill/>
          <a:ln>
            <a:noFill/>
          </a:ln>
        </p:spPr>
      </p:pic>
      <p:pic>
        <p:nvPicPr>
          <p:cNvPr id="2" name="2_36">
            <a:hlinkClick r:id="" action="ppaction://media"/>
            <a:extLst>
              <a:ext uri="{FF2B5EF4-FFF2-40B4-BE49-F238E27FC236}">
                <a16:creationId xmlns:a16="http://schemas.microsoft.com/office/drawing/2014/main" id="{6C48F94D-F86B-0C57-DF49-59BB4959387E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909467" y="616513"/>
            <a:ext cx="487363" cy="487363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315048"/>
    </mc:Choice>
    <mc:Fallback xmlns="">
      <p:transition spd="slow" advTm="315048"/>
    </mc:Fallback>
  </mc:AlternateContent>
  <p:timing>
    <p:tnLst>
      <p:par>
        <p:cTn id="1" dur="indefinite" restart="never" nodeType="tmRoot">
          <p:childTnLst>
            <p:audio>
              <p:cMediaNode vol="80000">
                <p:cTn id="2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  <p:extLst>
    <p:ext uri="{E180D4A7-C9FB-4DFB-919C-405C955672EB}">
      <p14:showEvtLst xmlns:p14="http://schemas.microsoft.com/office/powerpoint/2010/main">
        <p14:playEvt time="144756" objId="2"/>
        <p14:stopEvt time="238713" objId="2"/>
      </p14:showEvtLst>
    </p:ext>
  </p:extLst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63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34" name="Google Shape;634;p59"/>
          <p:cNvSpPr/>
          <p:nvPr/>
        </p:nvSpPr>
        <p:spPr>
          <a:xfrm>
            <a:off x="617275" y="1231800"/>
            <a:ext cx="10812600" cy="5226000"/>
          </a:xfrm>
          <a:prstGeom prst="roundRect">
            <a:avLst>
              <a:gd name="adj" fmla="val 6140"/>
            </a:avLst>
          </a:prstGeom>
          <a:solidFill>
            <a:schemeClr val="lt1"/>
          </a:solidFill>
          <a:ln w="38100" cap="flat" cmpd="sng">
            <a:solidFill>
              <a:srgbClr val="00B0F0"/>
            </a:solidFill>
            <a:prstDash val="solid"/>
            <a:miter lim="800000"/>
            <a:headEnd type="none" w="sm" len="sm"/>
            <a:tailEnd type="none" w="sm" len="sm"/>
          </a:ln>
          <a:effectLst>
            <a:outerShdw blurRad="571500" sx="86000" sy="86000" algn="ctr" rotWithShape="0">
              <a:srgbClr val="000000">
                <a:alpha val="23529"/>
              </a:srgbClr>
            </a:outerShdw>
          </a:effectLst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635" name="Google Shape;635;p59"/>
          <p:cNvSpPr txBox="1"/>
          <p:nvPr/>
        </p:nvSpPr>
        <p:spPr>
          <a:xfrm>
            <a:off x="2513150" y="1019075"/>
            <a:ext cx="4487700" cy="569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15000"/>
              </a:lnSpc>
              <a:spcBef>
                <a:spcPts val="0"/>
              </a:spcBef>
              <a:spcAft>
                <a:spcPts val="1000"/>
              </a:spcAft>
              <a:buClr>
                <a:schemeClr val="dk1"/>
              </a:buClr>
              <a:buSzPts val="1100"/>
              <a:buFont typeface="Arial"/>
              <a:buNone/>
            </a:pPr>
            <a:endParaRPr sz="3100" b="0" i="0" u="none" strike="noStrike" cap="none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637" name="Google Shape;637;p59"/>
          <p:cNvSpPr txBox="1"/>
          <p:nvPr/>
        </p:nvSpPr>
        <p:spPr>
          <a:xfrm>
            <a:off x="1153149" y="975974"/>
            <a:ext cx="1034700" cy="523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Arial"/>
              <a:buNone/>
            </a:pPr>
            <a:endParaRPr sz="2800" b="0" i="0" u="none" strike="noStrike" cap="non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638" name="Google Shape;638;p59"/>
          <p:cNvSpPr txBox="1"/>
          <p:nvPr/>
        </p:nvSpPr>
        <p:spPr>
          <a:xfrm>
            <a:off x="1214179" y="1231789"/>
            <a:ext cx="966300" cy="338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Arial"/>
              <a:buNone/>
            </a:pPr>
            <a:endParaRPr sz="1600" b="1" i="0" u="none" strike="noStrike" cap="non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639" name="Google Shape;639;p59"/>
          <p:cNvSpPr txBox="1"/>
          <p:nvPr/>
        </p:nvSpPr>
        <p:spPr>
          <a:xfrm>
            <a:off x="889000" y="2391850"/>
            <a:ext cx="9862800" cy="17085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endParaRPr sz="2550" b="0" i="0" u="none" strike="noStrike" cap="none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457200" marR="0" lvl="0" indent="0" algn="l" rtl="0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rgbClr val="000000"/>
              </a:buClr>
              <a:buSzPts val="2350"/>
              <a:buFont typeface="Arial"/>
              <a:buNone/>
            </a:pPr>
            <a:endParaRPr sz="2350" b="0" i="0" u="none" strike="noStrike" cap="none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rgbClr val="2D3956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rgbClr val="2D3956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pic>
        <p:nvPicPr>
          <p:cNvPr id="641" name="Google Shape;641;p59"/>
          <p:cNvPicPr preferRelativeResize="0"/>
          <p:nvPr/>
        </p:nvPicPr>
        <p:blipFill rotWithShape="1">
          <a:blip r:embed="rId3">
            <a:alphaModFix/>
          </a:blip>
          <a:srcRect l="28950" t="47017" r="33166" b="19102"/>
          <a:stretch/>
        </p:blipFill>
        <p:spPr>
          <a:xfrm>
            <a:off x="617275" y="1231789"/>
            <a:ext cx="10812600" cy="5226000"/>
          </a:xfrm>
          <a:prstGeom prst="rect">
            <a:avLst/>
          </a:prstGeom>
          <a:noFill/>
          <a:ln w="38100" cap="flat" cmpd="sng">
            <a:solidFill>
              <a:srgbClr val="00B0F0"/>
            </a:solidFill>
            <a:prstDash val="solid"/>
            <a:miter lim="8000"/>
            <a:headEnd type="none" w="sm" len="sm"/>
            <a:tailEnd type="none" w="sm" len="sm"/>
          </a:ln>
          <a:effectLst>
            <a:outerShdw blurRad="571500" sx="86000" sy="86000" algn="ctr" rotWithShape="0">
              <a:srgbClr val="000000">
                <a:alpha val="23529"/>
              </a:srgbClr>
            </a:outerShdw>
          </a:effectLst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97236"/>
    </mc:Choice>
    <mc:Fallback xmlns="">
      <p:transition spd="slow" advTm="97236"/>
    </mc:Fallback>
  </mc:AlternateContent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63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34" name="Google Shape;634;p59"/>
          <p:cNvSpPr/>
          <p:nvPr/>
        </p:nvSpPr>
        <p:spPr>
          <a:xfrm>
            <a:off x="617275" y="1231800"/>
            <a:ext cx="10812600" cy="5226000"/>
          </a:xfrm>
          <a:prstGeom prst="roundRect">
            <a:avLst>
              <a:gd name="adj" fmla="val 6140"/>
            </a:avLst>
          </a:prstGeom>
          <a:solidFill>
            <a:schemeClr val="lt1"/>
          </a:solidFill>
          <a:ln w="38100" cap="flat" cmpd="sng">
            <a:solidFill>
              <a:srgbClr val="00B0F0"/>
            </a:solidFill>
            <a:prstDash val="solid"/>
            <a:miter lim="800000"/>
            <a:headEnd type="none" w="sm" len="sm"/>
            <a:tailEnd type="none" w="sm" len="sm"/>
          </a:ln>
          <a:effectLst>
            <a:outerShdw blurRad="571500" sx="86000" sy="86000" algn="ctr" rotWithShape="0">
              <a:srgbClr val="000000">
                <a:alpha val="23529"/>
              </a:srgbClr>
            </a:outerShdw>
          </a:effectLst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  <a:tabLst/>
              <a:defRPr/>
            </a:pPr>
            <a:endParaRPr kumimoji="0" sz="1800" b="0" i="0" u="none" strike="noStrike" kern="0" cap="none" spc="0" normalizeH="0" baseline="0" noProof="0" dirty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635" name="Google Shape;635;p59"/>
          <p:cNvSpPr txBox="1"/>
          <p:nvPr/>
        </p:nvSpPr>
        <p:spPr>
          <a:xfrm>
            <a:off x="2513150" y="1019075"/>
            <a:ext cx="4487700" cy="569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15000"/>
              </a:lnSpc>
              <a:spcBef>
                <a:spcPts val="0"/>
              </a:spcBef>
              <a:spcAft>
                <a:spcPts val="1000"/>
              </a:spcAft>
              <a:buClr>
                <a:srgbClr val="000000"/>
              </a:buClr>
              <a:buSzPts val="1100"/>
              <a:buFont typeface="Arial"/>
              <a:buNone/>
              <a:tabLst/>
              <a:defRPr/>
            </a:pPr>
            <a:endParaRPr kumimoji="0" sz="3100" b="0" i="0" u="none" strike="noStrike" kern="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637" name="Google Shape;637;p59"/>
          <p:cNvSpPr txBox="1"/>
          <p:nvPr/>
        </p:nvSpPr>
        <p:spPr>
          <a:xfrm>
            <a:off x="1153149" y="975974"/>
            <a:ext cx="1034700" cy="523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Arial"/>
              <a:buNone/>
              <a:tabLst/>
              <a:defRPr/>
            </a:pPr>
            <a:endParaRPr kumimoji="0" sz="2800" b="0" i="0" u="none" strike="noStrike" kern="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638" name="Google Shape;638;p59"/>
          <p:cNvSpPr txBox="1"/>
          <p:nvPr/>
        </p:nvSpPr>
        <p:spPr>
          <a:xfrm>
            <a:off x="1214179" y="1231789"/>
            <a:ext cx="966300" cy="338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Arial"/>
              <a:buNone/>
              <a:tabLst/>
              <a:defRPr/>
            </a:pPr>
            <a:endParaRPr kumimoji="0" sz="1600" b="1" i="0" u="none" strike="noStrike" kern="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639" name="Google Shape;639;p59"/>
          <p:cNvSpPr txBox="1"/>
          <p:nvPr/>
        </p:nvSpPr>
        <p:spPr>
          <a:xfrm>
            <a:off x="1339980" y="3231197"/>
            <a:ext cx="9328020" cy="52318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Tx/>
              <a:buFont typeface="Arial"/>
              <a:buNone/>
              <a:tabLst/>
              <a:defRPr/>
            </a:pPr>
            <a:r>
              <a:rPr kumimoji="0" lang="en-US" sz="2800" b="1" i="0" u="none" strike="noStrike" kern="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Arial"/>
                <a:cs typeface="Arial"/>
                <a:sym typeface="Arial"/>
              </a:rPr>
              <a:t>AI Tools for Enhancing English Language Learning</a:t>
            </a:r>
            <a:endParaRPr kumimoji="0" lang="en-US" sz="2800" b="1" i="0" u="none" strike="noStrike" kern="0" cap="none" spc="0" normalizeH="0" baseline="0" noProof="0" dirty="0">
              <a:ln>
                <a:noFill/>
              </a:ln>
              <a:solidFill>
                <a:srgbClr val="FF0000"/>
              </a:solidFill>
              <a:effectLst/>
              <a:uLnTx/>
              <a:uFillTx/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</p:spTree>
    <p:extLst>
      <p:ext uri="{BB962C8B-B14F-4D97-AF65-F5344CB8AC3E}">
        <p14:creationId xmlns:p14="http://schemas.microsoft.com/office/powerpoint/2010/main" val="210063916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39152"/>
    </mc:Choice>
    <mc:Fallback xmlns="">
      <p:transition spd="slow" advTm="39152"/>
    </mc:Fallback>
  </mc:AlternateContent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633">
          <a:extLst>
            <a:ext uri="{FF2B5EF4-FFF2-40B4-BE49-F238E27FC236}">
              <a16:creationId xmlns:a16="http://schemas.microsoft.com/office/drawing/2014/main" id="{D2E46134-8705-1C68-9E55-A9C16F91A9D2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34" name="Google Shape;634;p59">
            <a:extLst>
              <a:ext uri="{FF2B5EF4-FFF2-40B4-BE49-F238E27FC236}">
                <a16:creationId xmlns:a16="http://schemas.microsoft.com/office/drawing/2014/main" id="{41E2ED50-3753-0278-2F06-3CB864E704EE}"/>
              </a:ext>
            </a:extLst>
          </p:cNvPr>
          <p:cNvSpPr/>
          <p:nvPr/>
        </p:nvSpPr>
        <p:spPr>
          <a:xfrm>
            <a:off x="617275" y="1231800"/>
            <a:ext cx="10812600" cy="5226000"/>
          </a:xfrm>
          <a:prstGeom prst="roundRect">
            <a:avLst>
              <a:gd name="adj" fmla="val 6140"/>
            </a:avLst>
          </a:prstGeom>
          <a:solidFill>
            <a:schemeClr val="lt1"/>
          </a:solidFill>
          <a:ln w="38100" cap="flat" cmpd="sng">
            <a:solidFill>
              <a:srgbClr val="00B0F0"/>
            </a:solidFill>
            <a:prstDash val="solid"/>
            <a:miter lim="800000"/>
            <a:headEnd type="none" w="sm" len="sm"/>
            <a:tailEnd type="none" w="sm" len="sm"/>
          </a:ln>
          <a:effectLst>
            <a:outerShdw blurRad="571500" sx="86000" sy="86000" algn="ctr" rotWithShape="0">
              <a:srgbClr val="000000">
                <a:alpha val="23529"/>
              </a:srgbClr>
            </a:outerShdw>
          </a:effectLst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  <a:tabLst/>
              <a:defRPr/>
            </a:pPr>
            <a:endParaRPr kumimoji="0" sz="1800" b="0" i="0" u="none" strike="noStrike" kern="0" cap="none" spc="0" normalizeH="0" baseline="0" noProof="0" dirty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635" name="Google Shape;635;p59">
            <a:extLst>
              <a:ext uri="{FF2B5EF4-FFF2-40B4-BE49-F238E27FC236}">
                <a16:creationId xmlns:a16="http://schemas.microsoft.com/office/drawing/2014/main" id="{72ADD0E3-CA1C-D620-D412-431C0291EC50}"/>
              </a:ext>
            </a:extLst>
          </p:cNvPr>
          <p:cNvSpPr txBox="1"/>
          <p:nvPr/>
        </p:nvSpPr>
        <p:spPr>
          <a:xfrm>
            <a:off x="2513150" y="1019075"/>
            <a:ext cx="4487700" cy="569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15000"/>
              </a:lnSpc>
              <a:spcBef>
                <a:spcPts val="0"/>
              </a:spcBef>
              <a:spcAft>
                <a:spcPts val="1000"/>
              </a:spcAft>
              <a:buClr>
                <a:srgbClr val="000000"/>
              </a:buClr>
              <a:buSzPts val="1100"/>
              <a:buFont typeface="Arial"/>
              <a:buNone/>
              <a:tabLst/>
              <a:defRPr/>
            </a:pPr>
            <a:endParaRPr kumimoji="0" sz="3100" b="0" i="0" u="none" strike="noStrike" kern="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638" name="Google Shape;638;p59">
            <a:extLst>
              <a:ext uri="{FF2B5EF4-FFF2-40B4-BE49-F238E27FC236}">
                <a16:creationId xmlns:a16="http://schemas.microsoft.com/office/drawing/2014/main" id="{AACEB65F-00B0-7D7F-3C0C-7A2907CF92D1}"/>
              </a:ext>
            </a:extLst>
          </p:cNvPr>
          <p:cNvSpPr txBox="1"/>
          <p:nvPr/>
        </p:nvSpPr>
        <p:spPr>
          <a:xfrm>
            <a:off x="1214179" y="1231789"/>
            <a:ext cx="966300" cy="338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Arial"/>
              <a:buNone/>
              <a:tabLst/>
              <a:defRPr/>
            </a:pPr>
            <a:endParaRPr kumimoji="0" sz="1600" b="1" i="0" u="none" strike="noStrike" kern="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639" name="Google Shape;639;p59">
            <a:extLst>
              <a:ext uri="{FF2B5EF4-FFF2-40B4-BE49-F238E27FC236}">
                <a16:creationId xmlns:a16="http://schemas.microsoft.com/office/drawing/2014/main" id="{E15D130F-9F3C-9170-82E5-8A022448E6FB}"/>
              </a:ext>
            </a:extLst>
          </p:cNvPr>
          <p:cNvSpPr txBox="1"/>
          <p:nvPr/>
        </p:nvSpPr>
        <p:spPr>
          <a:xfrm>
            <a:off x="762125" y="1419064"/>
            <a:ext cx="10275989" cy="409338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Tx/>
              <a:buFont typeface="Arial"/>
              <a:buNone/>
              <a:tabLst/>
              <a:defRPr/>
            </a:pPr>
            <a:r>
              <a:rPr kumimoji="0" lang="en-US" sz="2000" b="1" i="0" u="none" strike="noStrike" kern="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Arial"/>
                <a:cs typeface="Arial"/>
                <a:sym typeface="Arial"/>
              </a:rPr>
              <a:t>ChatGPT (OpenAI)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Tx/>
              <a:buFont typeface="Arial"/>
              <a:buNone/>
              <a:tabLst/>
              <a:defRPr/>
            </a:pPr>
            <a:r>
              <a:rPr kumimoji="0" lang="en-US" sz="2000" b="1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cs typeface="Arial"/>
                <a:sym typeface="Arial"/>
              </a:rPr>
              <a:t>What it is:</a:t>
            </a:r>
            <a:br>
              <a:rPr kumimoji="0" lang="en-US" sz="200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cs typeface="Arial"/>
                <a:sym typeface="Arial"/>
              </a:rPr>
            </a:br>
            <a:r>
              <a:rPr kumimoji="0" lang="en-US" sz="200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cs typeface="Arial"/>
                <a:sym typeface="Arial"/>
              </a:rPr>
              <a:t>An advanced AI language model that understands and generates natural English.</a:t>
            </a:r>
            <a:endParaRPr kumimoji="0" lang="ar-EG" sz="2000" b="0" i="0" u="none" strike="noStrike" kern="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/>
              <a:cs typeface="Arial"/>
              <a:sym typeface="Arial"/>
            </a:endParaRP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Tx/>
              <a:buFont typeface="Arial"/>
              <a:buNone/>
              <a:tabLst/>
              <a:defRPr/>
            </a:pPr>
            <a:endParaRPr kumimoji="0" lang="en-US" sz="2000" b="0" i="0" u="none" strike="noStrike" kern="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/>
              <a:cs typeface="Arial"/>
              <a:sym typeface="Arial"/>
            </a:endParaRP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Tx/>
              <a:buFont typeface="Arial"/>
              <a:buNone/>
              <a:tabLst/>
              <a:defRPr/>
            </a:pPr>
            <a:r>
              <a:rPr kumimoji="0" lang="en-US" sz="2000" b="1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cs typeface="Arial"/>
                <a:sym typeface="Arial"/>
              </a:rPr>
              <a:t>How it works:</a:t>
            </a:r>
            <a:br>
              <a:rPr kumimoji="0" lang="en-US" sz="200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cs typeface="Arial"/>
                <a:sym typeface="Arial"/>
              </a:rPr>
            </a:br>
            <a:r>
              <a:rPr kumimoji="0" lang="en-US" sz="200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cs typeface="Arial"/>
                <a:sym typeface="Arial"/>
              </a:rPr>
              <a:t>Students can chat with it, ask questions, rewrite texts, translate, summarize, or practice conversation.</a:t>
            </a:r>
            <a:endParaRPr kumimoji="0" lang="ar-EG" sz="2000" b="0" i="0" u="none" strike="noStrike" kern="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/>
              <a:cs typeface="Arial"/>
              <a:sym typeface="Arial"/>
            </a:endParaRP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Tx/>
              <a:buFont typeface="Arial"/>
              <a:buNone/>
              <a:tabLst/>
              <a:defRPr/>
            </a:pPr>
            <a:endParaRPr kumimoji="0" lang="en-US" sz="2000" b="0" i="0" u="none" strike="noStrike" kern="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/>
              <a:cs typeface="Arial"/>
              <a:sym typeface="Arial"/>
            </a:endParaRP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Tx/>
              <a:buFont typeface="Arial"/>
              <a:buNone/>
              <a:tabLst/>
              <a:defRPr/>
            </a:pPr>
            <a:r>
              <a:rPr kumimoji="0" lang="en-US" sz="2000" b="1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cs typeface="Arial"/>
                <a:sym typeface="Arial"/>
              </a:rPr>
              <a:t>Use in your course:</a:t>
            </a:r>
            <a:endParaRPr kumimoji="0" lang="en-US" sz="2000" b="0" i="0" u="none" strike="noStrike" kern="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/>
              <a:cs typeface="Arial"/>
              <a:sym typeface="Arial"/>
            </a:endParaRP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US" sz="200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cs typeface="Arial"/>
                <a:sym typeface="Arial"/>
              </a:rPr>
              <a:t>Essay writing support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US" sz="200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cs typeface="Arial"/>
                <a:sym typeface="Arial"/>
              </a:rPr>
              <a:t>Email writing practice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US" sz="200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cs typeface="Arial"/>
                <a:sym typeface="Arial"/>
              </a:rPr>
              <a:t>Role-play conversations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US" sz="200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cs typeface="Arial"/>
                <a:sym typeface="Arial"/>
              </a:rPr>
              <a:t>Summaries of readings or lectures</a:t>
            </a:r>
          </a:p>
        </p:txBody>
      </p:sp>
    </p:spTree>
    <p:extLst>
      <p:ext uri="{BB962C8B-B14F-4D97-AF65-F5344CB8AC3E}">
        <p14:creationId xmlns:p14="http://schemas.microsoft.com/office/powerpoint/2010/main" val="224673243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81491"/>
    </mc:Choice>
    <mc:Fallback xmlns="">
      <p:transition spd="slow" advTm="181491"/>
    </mc:Fallback>
  </mc:AlternateContent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633">
          <a:extLst>
            <a:ext uri="{FF2B5EF4-FFF2-40B4-BE49-F238E27FC236}">
              <a16:creationId xmlns:a16="http://schemas.microsoft.com/office/drawing/2014/main" id="{98EE0983-9336-D83E-2C23-BA5858CCEB86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34" name="Google Shape;634;p59">
            <a:extLst>
              <a:ext uri="{FF2B5EF4-FFF2-40B4-BE49-F238E27FC236}">
                <a16:creationId xmlns:a16="http://schemas.microsoft.com/office/drawing/2014/main" id="{8D77B01B-C517-AFBA-C937-ECD7A408A3DD}"/>
              </a:ext>
            </a:extLst>
          </p:cNvPr>
          <p:cNvSpPr/>
          <p:nvPr/>
        </p:nvSpPr>
        <p:spPr>
          <a:xfrm>
            <a:off x="617275" y="1231800"/>
            <a:ext cx="10812600" cy="5226000"/>
          </a:xfrm>
          <a:prstGeom prst="roundRect">
            <a:avLst>
              <a:gd name="adj" fmla="val 6140"/>
            </a:avLst>
          </a:prstGeom>
          <a:solidFill>
            <a:schemeClr val="lt1"/>
          </a:solidFill>
          <a:ln w="38100" cap="flat" cmpd="sng">
            <a:solidFill>
              <a:srgbClr val="00B0F0"/>
            </a:solidFill>
            <a:prstDash val="solid"/>
            <a:miter lim="800000"/>
            <a:headEnd type="none" w="sm" len="sm"/>
            <a:tailEnd type="none" w="sm" len="sm"/>
          </a:ln>
          <a:effectLst>
            <a:outerShdw blurRad="571500" sx="86000" sy="86000" algn="ctr" rotWithShape="0">
              <a:srgbClr val="000000">
                <a:alpha val="23529"/>
              </a:srgbClr>
            </a:outerShdw>
          </a:effectLst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  <a:tabLst/>
              <a:defRPr/>
            </a:pPr>
            <a:endParaRPr kumimoji="0" sz="1800" b="0" i="0" u="none" strike="noStrike" kern="0" cap="none" spc="0" normalizeH="0" baseline="0" noProof="0" dirty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635" name="Google Shape;635;p59">
            <a:extLst>
              <a:ext uri="{FF2B5EF4-FFF2-40B4-BE49-F238E27FC236}">
                <a16:creationId xmlns:a16="http://schemas.microsoft.com/office/drawing/2014/main" id="{C2678A38-6C07-33BB-3CC4-4351374341B5}"/>
              </a:ext>
            </a:extLst>
          </p:cNvPr>
          <p:cNvSpPr txBox="1"/>
          <p:nvPr/>
        </p:nvSpPr>
        <p:spPr>
          <a:xfrm>
            <a:off x="2513150" y="1019075"/>
            <a:ext cx="4487700" cy="569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15000"/>
              </a:lnSpc>
              <a:spcBef>
                <a:spcPts val="0"/>
              </a:spcBef>
              <a:spcAft>
                <a:spcPts val="1000"/>
              </a:spcAft>
              <a:buClr>
                <a:srgbClr val="000000"/>
              </a:buClr>
              <a:buSzPts val="1100"/>
              <a:buFont typeface="Arial"/>
              <a:buNone/>
              <a:tabLst/>
              <a:defRPr/>
            </a:pPr>
            <a:endParaRPr kumimoji="0" sz="3100" b="0" i="0" u="none" strike="noStrike" kern="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637" name="Google Shape;637;p59">
            <a:extLst>
              <a:ext uri="{FF2B5EF4-FFF2-40B4-BE49-F238E27FC236}">
                <a16:creationId xmlns:a16="http://schemas.microsoft.com/office/drawing/2014/main" id="{FD29A9E0-CF54-1A3B-C932-EC1C0152EF96}"/>
              </a:ext>
            </a:extLst>
          </p:cNvPr>
          <p:cNvSpPr txBox="1"/>
          <p:nvPr/>
        </p:nvSpPr>
        <p:spPr>
          <a:xfrm>
            <a:off x="1153149" y="975974"/>
            <a:ext cx="1034700" cy="523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Arial"/>
              <a:buNone/>
              <a:tabLst/>
              <a:defRPr/>
            </a:pPr>
            <a:endParaRPr kumimoji="0" sz="2800" b="0" i="0" u="none" strike="noStrike" kern="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638" name="Google Shape;638;p59">
            <a:extLst>
              <a:ext uri="{FF2B5EF4-FFF2-40B4-BE49-F238E27FC236}">
                <a16:creationId xmlns:a16="http://schemas.microsoft.com/office/drawing/2014/main" id="{BD01FC29-80F3-A4E5-B8F4-F3864905F640}"/>
              </a:ext>
            </a:extLst>
          </p:cNvPr>
          <p:cNvSpPr txBox="1"/>
          <p:nvPr/>
        </p:nvSpPr>
        <p:spPr>
          <a:xfrm>
            <a:off x="1214179" y="1231789"/>
            <a:ext cx="966300" cy="338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Arial"/>
              <a:buNone/>
              <a:tabLst/>
              <a:defRPr/>
            </a:pPr>
            <a:endParaRPr kumimoji="0" sz="1600" b="1" i="0" u="none" strike="noStrike" kern="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639" name="Google Shape;639;p59">
            <a:extLst>
              <a:ext uri="{FF2B5EF4-FFF2-40B4-BE49-F238E27FC236}">
                <a16:creationId xmlns:a16="http://schemas.microsoft.com/office/drawing/2014/main" id="{9BB7D85A-BFFC-2B5F-1B47-877AF8309D5D}"/>
              </a:ext>
            </a:extLst>
          </p:cNvPr>
          <p:cNvSpPr txBox="1"/>
          <p:nvPr/>
        </p:nvSpPr>
        <p:spPr>
          <a:xfrm>
            <a:off x="889000" y="2391850"/>
            <a:ext cx="9862800" cy="17085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None/>
              <a:tabLst/>
              <a:defRPr/>
            </a:pPr>
            <a:endParaRPr kumimoji="0" sz="2550" b="0" i="0" u="none" strike="noStrike" kern="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457200" marR="0" lvl="0" indent="0" algn="l" defTabSz="914400" rtl="0" eaLnBrk="1" fontAlgn="auto" latinLnBrk="0" hangingPunct="1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rgbClr val="000000"/>
              </a:buClr>
              <a:buSzPts val="2350"/>
              <a:buFont typeface="Arial"/>
              <a:buNone/>
              <a:tabLst/>
              <a:defRPr/>
            </a:pPr>
            <a:endParaRPr kumimoji="0" sz="2350" b="0" i="0" u="none" strike="noStrike" kern="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  <a:tabLst/>
              <a:defRPr/>
            </a:pPr>
            <a:endParaRPr kumimoji="0" sz="1800" b="0" i="0" u="none" strike="noStrike" kern="0" cap="none" spc="0" normalizeH="0" baseline="0" noProof="0">
              <a:ln>
                <a:noFill/>
              </a:ln>
              <a:solidFill>
                <a:srgbClr val="2D3956"/>
              </a:solidFill>
              <a:effectLst/>
              <a:uLnTx/>
              <a:uFillTx/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  <a:tabLst/>
              <a:defRPr/>
            </a:pPr>
            <a:endParaRPr kumimoji="0" sz="1800" b="0" i="0" u="none" strike="noStrike" kern="0" cap="none" spc="0" normalizeH="0" baseline="0" noProof="0">
              <a:ln>
                <a:noFill/>
              </a:ln>
              <a:solidFill>
                <a:srgbClr val="2D3956"/>
              </a:solidFill>
              <a:effectLst/>
              <a:uLnTx/>
              <a:uFillTx/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090D779B-4F8C-B0C6-F02C-7B5CE6ABF6B6}"/>
              </a:ext>
            </a:extLst>
          </p:cNvPr>
          <p:cNvSpPr txBox="1"/>
          <p:nvPr/>
        </p:nvSpPr>
        <p:spPr>
          <a:xfrm>
            <a:off x="762125" y="1404085"/>
            <a:ext cx="10149851" cy="378565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Tx/>
              <a:buFont typeface="Arial"/>
              <a:buNone/>
              <a:tabLst/>
              <a:defRPr/>
            </a:pPr>
            <a:r>
              <a:rPr kumimoji="0" lang="en-US" sz="2000" b="1" i="0" u="none" strike="noStrike" kern="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Arial"/>
                <a:cs typeface="Arial"/>
                <a:sym typeface="Arial"/>
              </a:rPr>
              <a:t>Microsoft Copilot (Word, PowerPoint, Outlook)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Tx/>
              <a:buFont typeface="Arial"/>
              <a:buNone/>
              <a:tabLst/>
              <a:defRPr/>
            </a:pPr>
            <a:r>
              <a:rPr kumimoji="0" lang="en-US" sz="2000" b="1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cs typeface="Arial"/>
                <a:sym typeface="Arial"/>
              </a:rPr>
              <a:t>What it is:</a:t>
            </a:r>
            <a:br>
              <a:rPr kumimoji="0" lang="en-US" sz="200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cs typeface="Arial"/>
                <a:sym typeface="Arial"/>
              </a:rPr>
            </a:br>
            <a:r>
              <a:rPr kumimoji="0" lang="en-US" sz="200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cs typeface="Arial"/>
                <a:sym typeface="Arial"/>
              </a:rPr>
              <a:t>AI assistant integrated into Microsoft 365 tools (Word, PowerPoint, Outlook).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Tx/>
              <a:buFont typeface="Arial"/>
              <a:buNone/>
              <a:tabLst/>
              <a:defRPr/>
            </a:pPr>
            <a:endParaRPr kumimoji="0" lang="en-US" sz="2000" b="0" i="0" u="none" strike="noStrike" kern="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/>
              <a:cs typeface="Arial"/>
              <a:sym typeface="Arial"/>
            </a:endParaRP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Tx/>
              <a:buFont typeface="Arial"/>
              <a:buNone/>
              <a:tabLst/>
              <a:defRPr/>
            </a:pPr>
            <a:r>
              <a:rPr kumimoji="0" lang="en-US" sz="2000" b="1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cs typeface="Arial"/>
                <a:sym typeface="Arial"/>
              </a:rPr>
              <a:t>How it works:</a:t>
            </a:r>
            <a:br>
              <a:rPr kumimoji="0" lang="en-US" sz="200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cs typeface="Arial"/>
                <a:sym typeface="Arial"/>
              </a:rPr>
            </a:br>
            <a:r>
              <a:rPr kumimoji="0" lang="en-US" sz="200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cs typeface="Arial"/>
                <a:sym typeface="Arial"/>
              </a:rPr>
              <a:t>Helps students create documents, presentations, summaries, and professional emails.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Tx/>
              <a:buFont typeface="Arial"/>
              <a:buNone/>
              <a:tabLst/>
              <a:defRPr/>
            </a:pPr>
            <a:endParaRPr kumimoji="0" lang="en-US" sz="2000" b="0" i="0" u="none" strike="noStrike" kern="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/>
              <a:cs typeface="Arial"/>
              <a:sym typeface="Arial"/>
            </a:endParaRP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Tx/>
              <a:buFont typeface="Arial"/>
              <a:buNone/>
              <a:tabLst/>
              <a:defRPr/>
            </a:pPr>
            <a:r>
              <a:rPr kumimoji="0" lang="en-US" sz="2000" b="1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cs typeface="Arial"/>
                <a:sym typeface="Arial"/>
              </a:rPr>
              <a:t>Use in your course:</a:t>
            </a:r>
            <a:endParaRPr kumimoji="0" lang="en-US" sz="2000" b="0" i="0" u="none" strike="noStrike" kern="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/>
              <a:cs typeface="Arial"/>
              <a:sym typeface="Arial"/>
            </a:endParaRP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US" sz="200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cs typeface="Arial"/>
                <a:sym typeface="Arial"/>
              </a:rPr>
              <a:t>Creating professional emails (Business English)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US" sz="200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cs typeface="Arial"/>
                <a:sym typeface="Arial"/>
              </a:rPr>
              <a:t>Improving students’ reports and assignments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US" sz="200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cs typeface="Arial"/>
                <a:sym typeface="Arial"/>
              </a:rPr>
              <a:t>Designing presentations for speaking tasks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US" sz="200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cs typeface="Arial"/>
                <a:sym typeface="Arial"/>
              </a:rPr>
              <a:t>Summarizing long texts or lectures</a:t>
            </a:r>
          </a:p>
        </p:txBody>
      </p:sp>
    </p:spTree>
    <p:extLst>
      <p:ext uri="{BB962C8B-B14F-4D97-AF65-F5344CB8AC3E}">
        <p14:creationId xmlns:p14="http://schemas.microsoft.com/office/powerpoint/2010/main" val="303094129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99263"/>
    </mc:Choice>
    <mc:Fallback xmlns="">
      <p:transition spd="slow" advTm="99263"/>
    </mc:Fallback>
  </mc:AlternateContent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633">
          <a:extLst>
            <a:ext uri="{FF2B5EF4-FFF2-40B4-BE49-F238E27FC236}">
              <a16:creationId xmlns:a16="http://schemas.microsoft.com/office/drawing/2014/main" id="{5677D859-E7F2-E0B2-31DD-0DB6F337B2E2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34" name="Google Shape;634;p59">
            <a:extLst>
              <a:ext uri="{FF2B5EF4-FFF2-40B4-BE49-F238E27FC236}">
                <a16:creationId xmlns:a16="http://schemas.microsoft.com/office/drawing/2014/main" id="{0D808675-665C-DE29-64DA-E43EDE872074}"/>
              </a:ext>
            </a:extLst>
          </p:cNvPr>
          <p:cNvSpPr/>
          <p:nvPr/>
        </p:nvSpPr>
        <p:spPr>
          <a:xfrm>
            <a:off x="617275" y="1231800"/>
            <a:ext cx="10812600" cy="5226000"/>
          </a:xfrm>
          <a:prstGeom prst="roundRect">
            <a:avLst>
              <a:gd name="adj" fmla="val 6140"/>
            </a:avLst>
          </a:prstGeom>
          <a:solidFill>
            <a:schemeClr val="lt1"/>
          </a:solidFill>
          <a:ln w="38100" cap="flat" cmpd="sng">
            <a:solidFill>
              <a:srgbClr val="00B0F0"/>
            </a:solidFill>
            <a:prstDash val="solid"/>
            <a:miter lim="800000"/>
            <a:headEnd type="none" w="sm" len="sm"/>
            <a:tailEnd type="none" w="sm" len="sm"/>
          </a:ln>
          <a:effectLst>
            <a:outerShdw blurRad="571500" sx="86000" sy="86000" algn="ctr" rotWithShape="0">
              <a:srgbClr val="000000">
                <a:alpha val="23529"/>
              </a:srgbClr>
            </a:outerShdw>
          </a:effectLst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  <a:tabLst/>
              <a:defRPr/>
            </a:pPr>
            <a:endParaRPr kumimoji="0" sz="1800" b="0" i="0" u="none" strike="noStrike" kern="0" cap="none" spc="0" normalizeH="0" baseline="0" noProof="0" dirty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635" name="Google Shape;635;p59">
            <a:extLst>
              <a:ext uri="{FF2B5EF4-FFF2-40B4-BE49-F238E27FC236}">
                <a16:creationId xmlns:a16="http://schemas.microsoft.com/office/drawing/2014/main" id="{A3AC3814-7B50-82E9-AF2A-C7FB600B5C00}"/>
              </a:ext>
            </a:extLst>
          </p:cNvPr>
          <p:cNvSpPr txBox="1"/>
          <p:nvPr/>
        </p:nvSpPr>
        <p:spPr>
          <a:xfrm>
            <a:off x="2513150" y="1019075"/>
            <a:ext cx="4487700" cy="569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15000"/>
              </a:lnSpc>
              <a:spcBef>
                <a:spcPts val="0"/>
              </a:spcBef>
              <a:spcAft>
                <a:spcPts val="1000"/>
              </a:spcAft>
              <a:buClr>
                <a:srgbClr val="000000"/>
              </a:buClr>
              <a:buSzPts val="1100"/>
              <a:buFont typeface="Arial"/>
              <a:buNone/>
              <a:tabLst/>
              <a:defRPr/>
            </a:pPr>
            <a:endParaRPr kumimoji="0" sz="3100" b="0" i="0" u="none" strike="noStrike" kern="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637" name="Google Shape;637;p59">
            <a:extLst>
              <a:ext uri="{FF2B5EF4-FFF2-40B4-BE49-F238E27FC236}">
                <a16:creationId xmlns:a16="http://schemas.microsoft.com/office/drawing/2014/main" id="{AA5054F4-4733-A4AD-0FF3-FFB99A62F84B}"/>
              </a:ext>
            </a:extLst>
          </p:cNvPr>
          <p:cNvSpPr txBox="1"/>
          <p:nvPr/>
        </p:nvSpPr>
        <p:spPr>
          <a:xfrm>
            <a:off x="1153149" y="975974"/>
            <a:ext cx="1034700" cy="523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Arial"/>
              <a:buNone/>
              <a:tabLst/>
              <a:defRPr/>
            </a:pPr>
            <a:endParaRPr kumimoji="0" sz="2800" b="0" i="0" u="none" strike="noStrike" kern="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638" name="Google Shape;638;p59">
            <a:extLst>
              <a:ext uri="{FF2B5EF4-FFF2-40B4-BE49-F238E27FC236}">
                <a16:creationId xmlns:a16="http://schemas.microsoft.com/office/drawing/2014/main" id="{9968F8D0-A437-7F4D-B07F-CCEB7292A1D1}"/>
              </a:ext>
            </a:extLst>
          </p:cNvPr>
          <p:cNvSpPr txBox="1"/>
          <p:nvPr/>
        </p:nvSpPr>
        <p:spPr>
          <a:xfrm>
            <a:off x="1214179" y="1231789"/>
            <a:ext cx="966300" cy="338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Arial"/>
              <a:buNone/>
              <a:tabLst/>
              <a:defRPr/>
            </a:pPr>
            <a:endParaRPr kumimoji="0" sz="1600" b="1" i="0" u="none" strike="noStrike" kern="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639" name="Google Shape;639;p59">
            <a:extLst>
              <a:ext uri="{FF2B5EF4-FFF2-40B4-BE49-F238E27FC236}">
                <a16:creationId xmlns:a16="http://schemas.microsoft.com/office/drawing/2014/main" id="{A1C95B9A-BF13-D539-68CE-022B8ED8A022}"/>
              </a:ext>
            </a:extLst>
          </p:cNvPr>
          <p:cNvSpPr txBox="1"/>
          <p:nvPr/>
        </p:nvSpPr>
        <p:spPr>
          <a:xfrm>
            <a:off x="805200" y="1451679"/>
            <a:ext cx="9862800" cy="347783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Tx/>
              <a:buFont typeface="Arial"/>
              <a:buNone/>
              <a:tabLst/>
              <a:defRPr/>
            </a:pPr>
            <a:r>
              <a:rPr kumimoji="0" lang="en-US" sz="2000" b="1" i="0" u="none" strike="noStrike" kern="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Arial"/>
                <a:cs typeface="Arial"/>
                <a:sym typeface="Arial"/>
              </a:rPr>
              <a:t>Grammarly (AI Writing Assistant)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Tx/>
              <a:buFont typeface="Arial"/>
              <a:buNone/>
              <a:tabLst/>
              <a:defRPr/>
            </a:pPr>
            <a:r>
              <a:rPr kumimoji="0" lang="en-US" sz="2000" b="1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cs typeface="Arial"/>
                <a:sym typeface="Arial"/>
              </a:rPr>
              <a:t>What it is:</a:t>
            </a:r>
            <a:br>
              <a:rPr kumimoji="0" lang="en-US" sz="200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cs typeface="Arial"/>
                <a:sym typeface="Arial"/>
              </a:rPr>
            </a:br>
            <a:r>
              <a:rPr kumimoji="0" lang="en-US" sz="200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cs typeface="Arial"/>
                <a:sym typeface="Arial"/>
              </a:rPr>
              <a:t>An AI-based writing tool that corrects grammar, spelling, punctuation, and tone.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Tx/>
              <a:buFont typeface="Arial"/>
              <a:buNone/>
              <a:tabLst/>
              <a:defRPr/>
            </a:pPr>
            <a:endParaRPr kumimoji="0" lang="en-US" sz="2000" b="0" i="0" u="none" strike="noStrike" kern="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/>
              <a:cs typeface="Arial"/>
              <a:sym typeface="Arial"/>
            </a:endParaRP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Tx/>
              <a:buFont typeface="Arial"/>
              <a:buNone/>
              <a:tabLst/>
              <a:defRPr/>
            </a:pPr>
            <a:r>
              <a:rPr kumimoji="0" lang="en-US" sz="2000" b="1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cs typeface="Arial"/>
                <a:sym typeface="Arial"/>
              </a:rPr>
              <a:t>How it works:</a:t>
            </a:r>
            <a:br>
              <a:rPr kumimoji="0" lang="en-US" sz="200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cs typeface="Arial"/>
                <a:sym typeface="Arial"/>
              </a:rPr>
            </a:br>
            <a:r>
              <a:rPr kumimoji="0" lang="en-US" sz="200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cs typeface="Arial"/>
                <a:sym typeface="Arial"/>
              </a:rPr>
              <a:t>Highlights errors and suggests clearer, more professional alternatives.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Tx/>
              <a:buFont typeface="Arial"/>
              <a:buNone/>
              <a:tabLst/>
              <a:defRPr/>
            </a:pPr>
            <a:endParaRPr kumimoji="0" lang="en-US" sz="2000" b="0" i="0" u="none" strike="noStrike" kern="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/>
              <a:cs typeface="Arial"/>
              <a:sym typeface="Arial"/>
            </a:endParaRP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Tx/>
              <a:buFont typeface="Arial"/>
              <a:buNone/>
              <a:tabLst/>
              <a:defRPr/>
            </a:pPr>
            <a:r>
              <a:rPr kumimoji="0" lang="en-US" sz="2000" b="1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cs typeface="Arial"/>
                <a:sym typeface="Arial"/>
              </a:rPr>
              <a:t>Use in your course:</a:t>
            </a:r>
            <a:endParaRPr kumimoji="0" lang="en-US" sz="2000" b="0" i="0" u="none" strike="noStrike" kern="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/>
              <a:cs typeface="Arial"/>
              <a:sym typeface="Arial"/>
            </a:endParaRP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US" sz="200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cs typeface="Arial"/>
                <a:sym typeface="Arial"/>
              </a:rPr>
              <a:t>Writing assignments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US" sz="200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cs typeface="Arial"/>
                <a:sym typeface="Arial"/>
              </a:rPr>
              <a:t>Academic writing skills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US" sz="200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cs typeface="Arial"/>
                <a:sym typeface="Arial"/>
              </a:rPr>
              <a:t>Editing essays, reports, and email tasks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BC1CA69C-3BE7-34EB-9394-830F7CD471BD}"/>
              </a:ext>
            </a:extLst>
          </p:cNvPr>
          <p:cNvSpPr txBox="1"/>
          <p:nvPr/>
        </p:nvSpPr>
        <p:spPr>
          <a:xfrm>
            <a:off x="1153149" y="1929376"/>
            <a:ext cx="6985413" cy="9609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Tx/>
              <a:buFont typeface="Arial"/>
              <a:buNone/>
              <a:tabLst/>
              <a:defRPr/>
            </a:pPr>
            <a:endParaRPr kumimoji="0" lang="en-US" sz="1400" b="0" i="0" u="none" strike="noStrike" kern="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/>
              <a:cs typeface="Arial"/>
              <a:sym typeface="Arial"/>
            </a:endParaRPr>
          </a:p>
        </p:txBody>
      </p:sp>
    </p:spTree>
    <p:extLst>
      <p:ext uri="{BB962C8B-B14F-4D97-AF65-F5344CB8AC3E}">
        <p14:creationId xmlns:p14="http://schemas.microsoft.com/office/powerpoint/2010/main" val="350751066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07582"/>
    </mc:Choice>
    <mc:Fallback xmlns="">
      <p:transition spd="slow" advTm="107582"/>
    </mc:Fallback>
  </mc:AlternateContent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633">
          <a:extLst>
            <a:ext uri="{FF2B5EF4-FFF2-40B4-BE49-F238E27FC236}">
              <a16:creationId xmlns:a16="http://schemas.microsoft.com/office/drawing/2014/main" id="{4F6C327A-7FE7-96D7-E9B1-96529DBE0B02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34" name="Google Shape;634;p59">
            <a:extLst>
              <a:ext uri="{FF2B5EF4-FFF2-40B4-BE49-F238E27FC236}">
                <a16:creationId xmlns:a16="http://schemas.microsoft.com/office/drawing/2014/main" id="{6B03C3CF-8B6D-FB0C-BC87-0C662FA0C7EC}"/>
              </a:ext>
            </a:extLst>
          </p:cNvPr>
          <p:cNvSpPr/>
          <p:nvPr/>
        </p:nvSpPr>
        <p:spPr>
          <a:xfrm>
            <a:off x="617275" y="1231800"/>
            <a:ext cx="10812600" cy="5226000"/>
          </a:xfrm>
          <a:prstGeom prst="roundRect">
            <a:avLst>
              <a:gd name="adj" fmla="val 6140"/>
            </a:avLst>
          </a:prstGeom>
          <a:solidFill>
            <a:schemeClr val="lt1"/>
          </a:solidFill>
          <a:ln w="38100" cap="flat" cmpd="sng">
            <a:solidFill>
              <a:srgbClr val="00B0F0"/>
            </a:solidFill>
            <a:prstDash val="solid"/>
            <a:miter lim="800000"/>
            <a:headEnd type="none" w="sm" len="sm"/>
            <a:tailEnd type="none" w="sm" len="sm"/>
          </a:ln>
          <a:effectLst>
            <a:outerShdw blurRad="571500" sx="86000" sy="86000" algn="ctr" rotWithShape="0">
              <a:srgbClr val="000000">
                <a:alpha val="23529"/>
              </a:srgbClr>
            </a:outerShdw>
          </a:effectLst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  <a:tabLst/>
              <a:defRPr/>
            </a:pPr>
            <a:endParaRPr kumimoji="0" sz="1800" b="0" i="0" u="none" strike="noStrike" kern="0" cap="none" spc="0" normalizeH="0" baseline="0" noProof="0" dirty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635" name="Google Shape;635;p59">
            <a:extLst>
              <a:ext uri="{FF2B5EF4-FFF2-40B4-BE49-F238E27FC236}">
                <a16:creationId xmlns:a16="http://schemas.microsoft.com/office/drawing/2014/main" id="{1984A462-722D-94E3-C1D8-E8E1F0B30DE9}"/>
              </a:ext>
            </a:extLst>
          </p:cNvPr>
          <p:cNvSpPr txBox="1"/>
          <p:nvPr/>
        </p:nvSpPr>
        <p:spPr>
          <a:xfrm>
            <a:off x="2513150" y="1019075"/>
            <a:ext cx="4487700" cy="569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15000"/>
              </a:lnSpc>
              <a:spcBef>
                <a:spcPts val="0"/>
              </a:spcBef>
              <a:spcAft>
                <a:spcPts val="1000"/>
              </a:spcAft>
              <a:buClr>
                <a:srgbClr val="000000"/>
              </a:buClr>
              <a:buSzPts val="1100"/>
              <a:buFont typeface="Arial"/>
              <a:buNone/>
              <a:tabLst/>
              <a:defRPr/>
            </a:pPr>
            <a:endParaRPr kumimoji="0" sz="3100" b="0" i="0" u="none" strike="noStrike" kern="0" cap="none" spc="0" normalizeH="0" baseline="0" noProof="0" dirty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637" name="Google Shape;637;p59">
            <a:extLst>
              <a:ext uri="{FF2B5EF4-FFF2-40B4-BE49-F238E27FC236}">
                <a16:creationId xmlns:a16="http://schemas.microsoft.com/office/drawing/2014/main" id="{F04BC9F8-4E93-1499-3512-C5B057B54D94}"/>
              </a:ext>
            </a:extLst>
          </p:cNvPr>
          <p:cNvSpPr txBox="1"/>
          <p:nvPr/>
        </p:nvSpPr>
        <p:spPr>
          <a:xfrm>
            <a:off x="1153149" y="975974"/>
            <a:ext cx="1034700" cy="523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Arial"/>
              <a:buNone/>
              <a:tabLst/>
              <a:defRPr/>
            </a:pPr>
            <a:endParaRPr kumimoji="0" sz="2800" b="0" i="0" u="none" strike="noStrike" kern="0" cap="none" spc="0" normalizeH="0" baseline="0" noProof="0" dirty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638" name="Google Shape;638;p59">
            <a:extLst>
              <a:ext uri="{FF2B5EF4-FFF2-40B4-BE49-F238E27FC236}">
                <a16:creationId xmlns:a16="http://schemas.microsoft.com/office/drawing/2014/main" id="{2ADA401F-9B11-9E5A-6784-33D00DF32820}"/>
              </a:ext>
            </a:extLst>
          </p:cNvPr>
          <p:cNvSpPr txBox="1"/>
          <p:nvPr/>
        </p:nvSpPr>
        <p:spPr>
          <a:xfrm>
            <a:off x="1214179" y="1231789"/>
            <a:ext cx="966300" cy="338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Arial"/>
              <a:buNone/>
              <a:tabLst/>
              <a:defRPr/>
            </a:pPr>
            <a:endParaRPr kumimoji="0" sz="1600" b="1" i="0" u="none" strike="noStrike" kern="0" cap="none" spc="0" normalizeH="0" baseline="0" noProof="0" dirty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639" name="Google Shape;639;p59">
            <a:extLst>
              <a:ext uri="{FF2B5EF4-FFF2-40B4-BE49-F238E27FC236}">
                <a16:creationId xmlns:a16="http://schemas.microsoft.com/office/drawing/2014/main" id="{F7128B08-C9A5-5C67-B91E-BF92DB4A4780}"/>
              </a:ext>
            </a:extLst>
          </p:cNvPr>
          <p:cNvSpPr txBox="1"/>
          <p:nvPr/>
        </p:nvSpPr>
        <p:spPr>
          <a:xfrm>
            <a:off x="889000" y="2391850"/>
            <a:ext cx="9862800" cy="17085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None/>
              <a:tabLst/>
              <a:defRPr/>
            </a:pPr>
            <a:endParaRPr kumimoji="0" sz="2550" b="0" i="0" u="none" strike="noStrike" kern="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457200" marR="0" lvl="0" indent="0" algn="l" defTabSz="914400" rtl="0" eaLnBrk="1" fontAlgn="auto" latinLnBrk="0" hangingPunct="1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rgbClr val="000000"/>
              </a:buClr>
              <a:buSzPts val="2350"/>
              <a:buFont typeface="Arial"/>
              <a:buNone/>
              <a:tabLst/>
              <a:defRPr/>
            </a:pPr>
            <a:endParaRPr kumimoji="0" sz="2350" b="0" i="0" u="none" strike="noStrike" kern="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  <a:tabLst/>
              <a:defRPr/>
            </a:pPr>
            <a:endParaRPr kumimoji="0" sz="1800" b="0" i="0" u="none" strike="noStrike" kern="0" cap="none" spc="0" normalizeH="0" baseline="0" noProof="0" dirty="0">
              <a:ln>
                <a:noFill/>
              </a:ln>
              <a:solidFill>
                <a:srgbClr val="2D3956"/>
              </a:solidFill>
              <a:effectLst/>
              <a:uLnTx/>
              <a:uFillTx/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  <a:tabLst/>
              <a:defRPr/>
            </a:pPr>
            <a:endParaRPr kumimoji="0" sz="1800" b="0" i="0" u="none" strike="noStrike" kern="0" cap="none" spc="0" normalizeH="0" baseline="0" noProof="0" dirty="0">
              <a:ln>
                <a:noFill/>
              </a:ln>
              <a:solidFill>
                <a:srgbClr val="2D3956"/>
              </a:solidFill>
              <a:effectLst/>
              <a:uLnTx/>
              <a:uFillTx/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3F09AE2C-3A9C-FA33-3414-6424C5D70643}"/>
              </a:ext>
            </a:extLst>
          </p:cNvPr>
          <p:cNvSpPr txBox="1"/>
          <p:nvPr/>
        </p:nvSpPr>
        <p:spPr>
          <a:xfrm>
            <a:off x="791316" y="1441088"/>
            <a:ext cx="10247535" cy="34778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Tx/>
              <a:buFont typeface="Arial"/>
              <a:buNone/>
              <a:tabLst/>
              <a:defRPr/>
            </a:pPr>
            <a:r>
              <a:rPr kumimoji="0" lang="en-US" sz="2000" b="1" i="0" u="none" strike="noStrike" kern="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Arial"/>
                <a:cs typeface="Arial"/>
                <a:sym typeface="Arial"/>
              </a:rPr>
              <a:t>Canva AI (Magic Write / Magic Design)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Tx/>
              <a:buFont typeface="Arial"/>
              <a:buNone/>
              <a:tabLst/>
              <a:defRPr/>
            </a:pPr>
            <a:r>
              <a:rPr kumimoji="0" lang="en-US" sz="2000" b="1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cs typeface="Arial"/>
                <a:sym typeface="Arial"/>
              </a:rPr>
              <a:t>What it is:</a:t>
            </a:r>
            <a:br>
              <a:rPr kumimoji="0" lang="en-US" sz="200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cs typeface="Arial"/>
                <a:sym typeface="Arial"/>
              </a:rPr>
            </a:br>
            <a:r>
              <a:rPr kumimoji="0" lang="en-US" sz="200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cs typeface="Arial"/>
                <a:sym typeface="Arial"/>
              </a:rPr>
              <a:t>AI assistant inside Canva for writing and presentation design.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Tx/>
              <a:buFont typeface="Arial"/>
              <a:buNone/>
              <a:tabLst/>
              <a:defRPr/>
            </a:pPr>
            <a:endParaRPr kumimoji="0" lang="en-US" sz="2000" b="0" i="0" u="none" strike="noStrike" kern="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/>
              <a:cs typeface="Arial"/>
              <a:sym typeface="Arial"/>
            </a:endParaRP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Tx/>
              <a:buFont typeface="Arial"/>
              <a:buNone/>
              <a:tabLst/>
              <a:defRPr/>
            </a:pPr>
            <a:r>
              <a:rPr kumimoji="0" lang="en-US" sz="2000" b="1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cs typeface="Arial"/>
                <a:sym typeface="Arial"/>
              </a:rPr>
              <a:t>How it works:</a:t>
            </a:r>
            <a:br>
              <a:rPr kumimoji="0" lang="en-US" sz="200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cs typeface="Arial"/>
                <a:sym typeface="Arial"/>
              </a:rPr>
            </a:br>
            <a:r>
              <a:rPr kumimoji="0" lang="en-US" sz="200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cs typeface="Arial"/>
                <a:sym typeface="Arial"/>
              </a:rPr>
              <a:t>Generates creative text, outlines, slides, and visual content automatically.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Tx/>
              <a:buFont typeface="Arial"/>
              <a:buNone/>
              <a:tabLst/>
              <a:defRPr/>
            </a:pPr>
            <a:endParaRPr kumimoji="0" lang="en-US" sz="2000" b="0" i="0" u="none" strike="noStrike" kern="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/>
              <a:cs typeface="Arial"/>
              <a:sym typeface="Arial"/>
            </a:endParaRP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Tx/>
              <a:buFont typeface="Arial"/>
              <a:buNone/>
              <a:tabLst/>
              <a:defRPr/>
            </a:pPr>
            <a:r>
              <a:rPr kumimoji="0" lang="en-US" sz="2000" b="1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cs typeface="Arial"/>
                <a:sym typeface="Arial"/>
              </a:rPr>
              <a:t>Use in your course:</a:t>
            </a:r>
            <a:endParaRPr kumimoji="0" lang="en-US" sz="2000" b="0" i="0" u="none" strike="noStrike" kern="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/>
              <a:cs typeface="Arial"/>
              <a:sym typeface="Arial"/>
            </a:endParaRP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US" sz="200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cs typeface="Arial"/>
                <a:sym typeface="Arial"/>
              </a:rPr>
              <a:t>Creating polished presentations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US" sz="200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cs typeface="Arial"/>
                <a:sym typeface="Arial"/>
              </a:rPr>
              <a:t>Designing posters and speaking task visuals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US" sz="200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cs typeface="Arial"/>
                <a:sym typeface="Arial"/>
              </a:rPr>
              <a:t>Supporting students in presentation skills</a:t>
            </a:r>
          </a:p>
        </p:txBody>
      </p:sp>
    </p:spTree>
    <p:extLst>
      <p:ext uri="{BB962C8B-B14F-4D97-AF65-F5344CB8AC3E}">
        <p14:creationId xmlns:p14="http://schemas.microsoft.com/office/powerpoint/2010/main" val="126349628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69833"/>
    </mc:Choice>
    <mc:Fallback xmlns="">
      <p:transition spd="slow" advTm="69833"/>
    </mc:Fallback>
  </mc:AlternateContent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633">
          <a:extLst>
            <a:ext uri="{FF2B5EF4-FFF2-40B4-BE49-F238E27FC236}">
              <a16:creationId xmlns:a16="http://schemas.microsoft.com/office/drawing/2014/main" id="{819D172F-35F6-07A4-C845-60C83B0A0456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34" name="Google Shape;634;p59">
            <a:extLst>
              <a:ext uri="{FF2B5EF4-FFF2-40B4-BE49-F238E27FC236}">
                <a16:creationId xmlns:a16="http://schemas.microsoft.com/office/drawing/2014/main" id="{BDDA963B-6086-630E-DFC1-16C9EEC34380}"/>
              </a:ext>
            </a:extLst>
          </p:cNvPr>
          <p:cNvSpPr/>
          <p:nvPr/>
        </p:nvSpPr>
        <p:spPr>
          <a:xfrm>
            <a:off x="617275" y="1231800"/>
            <a:ext cx="10812600" cy="5226000"/>
          </a:xfrm>
          <a:prstGeom prst="roundRect">
            <a:avLst>
              <a:gd name="adj" fmla="val 6140"/>
            </a:avLst>
          </a:prstGeom>
          <a:solidFill>
            <a:schemeClr val="lt1"/>
          </a:solidFill>
          <a:ln w="38100" cap="flat" cmpd="sng">
            <a:solidFill>
              <a:srgbClr val="00B0F0"/>
            </a:solidFill>
            <a:prstDash val="solid"/>
            <a:miter lim="800000"/>
            <a:headEnd type="none" w="sm" len="sm"/>
            <a:tailEnd type="none" w="sm" len="sm"/>
          </a:ln>
          <a:effectLst>
            <a:outerShdw blurRad="571500" sx="86000" sy="86000" algn="ctr" rotWithShape="0">
              <a:srgbClr val="000000">
                <a:alpha val="23529"/>
              </a:srgbClr>
            </a:outerShdw>
          </a:effectLst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  <a:tabLst/>
              <a:defRPr/>
            </a:pPr>
            <a:endParaRPr kumimoji="0" sz="1800" b="0" i="0" u="none" strike="noStrike" kern="0" cap="none" spc="0" normalizeH="0" baseline="0" noProof="0" dirty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635" name="Google Shape;635;p59">
            <a:extLst>
              <a:ext uri="{FF2B5EF4-FFF2-40B4-BE49-F238E27FC236}">
                <a16:creationId xmlns:a16="http://schemas.microsoft.com/office/drawing/2014/main" id="{E5CB8499-C1A3-E41F-D68C-40752BB26B23}"/>
              </a:ext>
            </a:extLst>
          </p:cNvPr>
          <p:cNvSpPr txBox="1"/>
          <p:nvPr/>
        </p:nvSpPr>
        <p:spPr>
          <a:xfrm>
            <a:off x="2513150" y="1019075"/>
            <a:ext cx="4487700" cy="569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15000"/>
              </a:lnSpc>
              <a:spcBef>
                <a:spcPts val="0"/>
              </a:spcBef>
              <a:spcAft>
                <a:spcPts val="1000"/>
              </a:spcAft>
              <a:buClr>
                <a:srgbClr val="000000"/>
              </a:buClr>
              <a:buSzPts val="1100"/>
              <a:buFont typeface="Arial"/>
              <a:buNone/>
              <a:tabLst/>
              <a:defRPr/>
            </a:pPr>
            <a:endParaRPr kumimoji="0" sz="3100" b="0" i="0" u="none" strike="noStrike" kern="0" cap="none" spc="0" normalizeH="0" baseline="0" noProof="0" dirty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637" name="Google Shape;637;p59">
            <a:extLst>
              <a:ext uri="{FF2B5EF4-FFF2-40B4-BE49-F238E27FC236}">
                <a16:creationId xmlns:a16="http://schemas.microsoft.com/office/drawing/2014/main" id="{ACD204A0-DE91-4791-CB0A-5C70207CE2E9}"/>
              </a:ext>
            </a:extLst>
          </p:cNvPr>
          <p:cNvSpPr txBox="1"/>
          <p:nvPr/>
        </p:nvSpPr>
        <p:spPr>
          <a:xfrm>
            <a:off x="1153149" y="975974"/>
            <a:ext cx="1034700" cy="523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Arial"/>
              <a:buNone/>
              <a:tabLst/>
              <a:defRPr/>
            </a:pPr>
            <a:endParaRPr kumimoji="0" sz="2800" b="0" i="0" u="none" strike="noStrike" kern="0" cap="none" spc="0" normalizeH="0" baseline="0" noProof="0" dirty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638" name="Google Shape;638;p59">
            <a:extLst>
              <a:ext uri="{FF2B5EF4-FFF2-40B4-BE49-F238E27FC236}">
                <a16:creationId xmlns:a16="http://schemas.microsoft.com/office/drawing/2014/main" id="{5966885D-CDCB-464D-78F8-DC0CA40EEE0C}"/>
              </a:ext>
            </a:extLst>
          </p:cNvPr>
          <p:cNvSpPr txBox="1"/>
          <p:nvPr/>
        </p:nvSpPr>
        <p:spPr>
          <a:xfrm>
            <a:off x="1214179" y="1231789"/>
            <a:ext cx="966300" cy="338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Arial"/>
              <a:buNone/>
              <a:tabLst/>
              <a:defRPr/>
            </a:pPr>
            <a:endParaRPr kumimoji="0" sz="1600" b="1" i="0" u="none" strike="noStrike" kern="0" cap="none" spc="0" normalizeH="0" baseline="0" noProof="0" dirty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639" name="Google Shape;639;p59">
            <a:extLst>
              <a:ext uri="{FF2B5EF4-FFF2-40B4-BE49-F238E27FC236}">
                <a16:creationId xmlns:a16="http://schemas.microsoft.com/office/drawing/2014/main" id="{0279C756-AC5E-DC2E-F831-D2FB14EF7895}"/>
              </a:ext>
            </a:extLst>
          </p:cNvPr>
          <p:cNvSpPr txBox="1"/>
          <p:nvPr/>
        </p:nvSpPr>
        <p:spPr>
          <a:xfrm>
            <a:off x="889000" y="2391850"/>
            <a:ext cx="9862800" cy="17085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None/>
              <a:tabLst/>
              <a:defRPr/>
            </a:pPr>
            <a:endParaRPr kumimoji="0" sz="2550" b="0" i="0" u="none" strike="noStrike" kern="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457200" marR="0" lvl="0" indent="0" algn="l" defTabSz="914400" rtl="0" eaLnBrk="1" fontAlgn="auto" latinLnBrk="0" hangingPunct="1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rgbClr val="000000"/>
              </a:buClr>
              <a:buSzPts val="2350"/>
              <a:buFont typeface="Arial"/>
              <a:buNone/>
              <a:tabLst/>
              <a:defRPr/>
            </a:pPr>
            <a:endParaRPr kumimoji="0" sz="2350" b="0" i="0" u="none" strike="noStrike" kern="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  <a:tabLst/>
              <a:defRPr/>
            </a:pPr>
            <a:endParaRPr kumimoji="0" sz="1800" b="0" i="0" u="none" strike="noStrike" kern="0" cap="none" spc="0" normalizeH="0" baseline="0" noProof="0" dirty="0">
              <a:ln>
                <a:noFill/>
              </a:ln>
              <a:solidFill>
                <a:srgbClr val="2D3956"/>
              </a:solidFill>
              <a:effectLst/>
              <a:uLnTx/>
              <a:uFillTx/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  <a:tabLst/>
              <a:defRPr/>
            </a:pPr>
            <a:endParaRPr kumimoji="0" sz="1800" b="0" i="0" u="none" strike="noStrike" kern="0" cap="none" spc="0" normalizeH="0" baseline="0" noProof="0" dirty="0">
              <a:ln>
                <a:noFill/>
              </a:ln>
              <a:solidFill>
                <a:srgbClr val="2D3956"/>
              </a:solidFill>
              <a:effectLst/>
              <a:uLnTx/>
              <a:uFillTx/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033F988F-67DE-32FB-53CF-FEC4E5011B9A}"/>
              </a:ext>
            </a:extLst>
          </p:cNvPr>
          <p:cNvSpPr txBox="1"/>
          <p:nvPr/>
        </p:nvSpPr>
        <p:spPr>
          <a:xfrm>
            <a:off x="762125" y="1441088"/>
            <a:ext cx="9337351" cy="34778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Tx/>
              <a:buFont typeface="Arial"/>
              <a:buNone/>
              <a:tabLst/>
              <a:defRPr/>
            </a:pPr>
            <a:r>
              <a:rPr kumimoji="0" lang="en-US" sz="2000" b="1" i="0" u="none" strike="noStrike" kern="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Arial"/>
                <a:cs typeface="Arial"/>
                <a:sym typeface="Arial"/>
              </a:rPr>
              <a:t>Google Gemini (AI Learning Assistant)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Tx/>
              <a:buFont typeface="Arial"/>
              <a:buNone/>
              <a:tabLst/>
              <a:defRPr/>
            </a:pPr>
            <a:r>
              <a:rPr kumimoji="0" lang="en-US" sz="2000" b="1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cs typeface="Arial"/>
                <a:sym typeface="Arial"/>
              </a:rPr>
              <a:t>What it is:</a:t>
            </a:r>
            <a:br>
              <a:rPr kumimoji="0" lang="en-US" sz="200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cs typeface="Arial"/>
                <a:sym typeface="Arial"/>
              </a:rPr>
            </a:br>
            <a:r>
              <a:rPr kumimoji="0" lang="en-US" sz="200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cs typeface="Arial"/>
                <a:sym typeface="Arial"/>
              </a:rPr>
              <a:t>Google’s multimodal AI assistant, similar to ChatGPT.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Tx/>
              <a:buFont typeface="Arial"/>
              <a:buNone/>
              <a:tabLst/>
              <a:defRPr/>
            </a:pPr>
            <a:endParaRPr kumimoji="0" lang="en-US" sz="2000" b="0" i="0" u="none" strike="noStrike" kern="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/>
              <a:cs typeface="Arial"/>
              <a:sym typeface="Arial"/>
            </a:endParaRP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Tx/>
              <a:buFont typeface="Arial"/>
              <a:buNone/>
              <a:tabLst/>
              <a:defRPr/>
            </a:pPr>
            <a:r>
              <a:rPr kumimoji="0" lang="en-US" sz="2000" b="1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cs typeface="Arial"/>
                <a:sym typeface="Arial"/>
              </a:rPr>
              <a:t>How it works:</a:t>
            </a:r>
            <a:br>
              <a:rPr kumimoji="0" lang="en-US" sz="200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cs typeface="Arial"/>
                <a:sym typeface="Arial"/>
              </a:rPr>
            </a:br>
            <a:r>
              <a:rPr kumimoji="0" lang="en-US" sz="200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cs typeface="Arial"/>
                <a:sym typeface="Arial"/>
              </a:rPr>
              <a:t>Handles text, images, links, and gives academic explanations.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Tx/>
              <a:buFont typeface="Arial"/>
              <a:buNone/>
              <a:tabLst/>
              <a:defRPr/>
            </a:pPr>
            <a:endParaRPr kumimoji="0" lang="en-US" sz="2000" b="0" i="0" u="none" strike="noStrike" kern="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/>
              <a:cs typeface="Arial"/>
              <a:sym typeface="Arial"/>
            </a:endParaRP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Tx/>
              <a:buFont typeface="Arial"/>
              <a:buNone/>
              <a:tabLst/>
              <a:defRPr/>
            </a:pPr>
            <a:r>
              <a:rPr kumimoji="0" lang="en-US" sz="2000" b="1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cs typeface="Arial"/>
                <a:sym typeface="Arial"/>
              </a:rPr>
              <a:t>Use in your course:</a:t>
            </a:r>
            <a:endParaRPr kumimoji="0" lang="en-US" sz="2000" b="0" i="0" u="none" strike="noStrike" kern="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/>
              <a:cs typeface="Arial"/>
              <a:sym typeface="Arial"/>
            </a:endParaRP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US" sz="200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cs typeface="Arial"/>
                <a:sym typeface="Arial"/>
              </a:rPr>
              <a:t>Instant explanations of grammar/vocabulary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US" sz="200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cs typeface="Arial"/>
                <a:sym typeface="Arial"/>
              </a:rPr>
              <a:t>Reading comprehension support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US" sz="200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cs typeface="Arial"/>
                <a:sym typeface="Arial"/>
              </a:rPr>
              <a:t>Generating questions or exercises</a:t>
            </a:r>
          </a:p>
        </p:txBody>
      </p:sp>
    </p:spTree>
    <p:extLst>
      <p:ext uri="{BB962C8B-B14F-4D97-AF65-F5344CB8AC3E}">
        <p14:creationId xmlns:p14="http://schemas.microsoft.com/office/powerpoint/2010/main" val="113308034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60608"/>
    </mc:Choice>
    <mc:Fallback xmlns="">
      <p:transition spd="slow" advTm="60608"/>
    </mc:Fallback>
  </mc:AlternateContent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64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47" name="Google Shape;647;p60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9576180" y="6168740"/>
            <a:ext cx="2279266" cy="384052"/>
          </a:xfrm>
          <a:prstGeom prst="rect">
            <a:avLst/>
          </a:prstGeom>
          <a:noFill/>
          <a:ln>
            <a:noFill/>
          </a:ln>
        </p:spPr>
      </p:pic>
      <p:sp>
        <p:nvSpPr>
          <p:cNvPr id="648" name="Google Shape;648;p60"/>
          <p:cNvSpPr txBox="1"/>
          <p:nvPr/>
        </p:nvSpPr>
        <p:spPr>
          <a:xfrm>
            <a:off x="534381" y="5945200"/>
            <a:ext cx="4524600" cy="708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4000"/>
              <a:buFont typeface="Arial"/>
              <a:buNone/>
            </a:pPr>
            <a:r>
              <a:rPr lang="en-US" sz="4000" b="1" i="0" u="none" strike="noStrike" cap="none" dirty="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Thank You</a:t>
            </a:r>
            <a:endParaRPr sz="1400" b="0" i="0" u="none" strike="noStrike" cap="none" dirty="0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649" name="Google Shape;649;p60"/>
          <p:cNvSpPr/>
          <p:nvPr/>
        </p:nvSpPr>
        <p:spPr>
          <a:xfrm>
            <a:off x="1340017" y="1410088"/>
            <a:ext cx="9652637" cy="4308315"/>
          </a:xfrm>
          <a:custGeom>
            <a:avLst/>
            <a:gdLst/>
            <a:ahLst/>
            <a:cxnLst/>
            <a:rect l="l" t="t" r="r" b="b"/>
            <a:pathLst>
              <a:path w="10296146" h="4595536" extrusionOk="0">
                <a:moveTo>
                  <a:pt x="0" y="190500"/>
                </a:moveTo>
                <a:lnTo>
                  <a:pt x="9886571" y="0"/>
                </a:lnTo>
                <a:lnTo>
                  <a:pt x="10296146" y="4328836"/>
                </a:lnTo>
                <a:lnTo>
                  <a:pt x="438150" y="4595536"/>
                </a:lnTo>
                <a:lnTo>
                  <a:pt x="0" y="190500"/>
                </a:lnTo>
                <a:close/>
              </a:path>
            </a:pathLst>
          </a:custGeom>
          <a:solidFill>
            <a:schemeClr val="lt1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 dirty="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650" name="Google Shape;650;p60"/>
          <p:cNvSpPr/>
          <p:nvPr/>
        </p:nvSpPr>
        <p:spPr>
          <a:xfrm>
            <a:off x="1468709" y="1526062"/>
            <a:ext cx="9473700" cy="4142400"/>
          </a:xfrm>
          <a:prstGeom prst="rect">
            <a:avLst/>
          </a:prstGeom>
          <a:blipFill rotWithShape="1">
            <a:blip r:embed="rId4">
              <a:alphaModFix/>
            </a:blip>
            <a:tile tx="0" ty="-381000" sx="99000" sy="98002" flip="none" algn="ctr"/>
          </a:blip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 dirty="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8737"/>
    </mc:Choice>
    <mc:Fallback xmlns="">
      <p:transition spd="slow" advTm="8737"/>
    </mc:Fallback>
  </mc:AlternateContent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47.5|17.4|18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9|23.7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63.7|38.8|11.3|12.8|10.3|11.5|25.9"/>
</p:tagLst>
</file>

<file path=ppt/tags/tag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09.6"/>
</p:tagLst>
</file>

<file path=ppt/tags/tag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15.7|28.8"/>
</p:tagLst>
</file>

<file path=ppt/tags/tag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88.7"/>
</p:tagLst>
</file>

<file path=ppt/tags/tag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98.2|18.3|7.6|12.8|4.9|8.8"/>
</p:tagLst>
</file>

<file path=ppt/tags/tag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54.7|13.1|6.8|9.7|9.2|8.9|4.9"/>
</p:tagLst>
</file>

<file path=ppt/tags/tag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49.4|6.7|13|18.8|1"/>
</p:tagLst>
</file>

<file path=ppt/tags/tag1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56.9|18.8|12.9|7.8"/>
</p:tagLst>
</file>

<file path=ppt/tags/tag1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40.1|3.7|24.3|4.2|9.3"/>
</p:tagLst>
</file>

<file path=ppt/tags/tag1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50.8|14.8|8.3|15.2|7.4"/>
</p:tagLst>
</file>

<file path=ppt/tags/tag1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77.8|15.8|10.3|18.1|16.7|16.5|5.8"/>
</p:tagLst>
</file>

<file path=ppt/tags/tag1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46.3|12.4|11.5|9.1"/>
</p:tagLst>
</file>

<file path=ppt/tags/tag1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37|13.3|10.5|7|7.7|13.2|10.3"/>
</p:tagLst>
</file>

<file path=ppt/tags/tag1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49.2|16.1|7.1|7.3|6.2"/>
</p:tagLst>
</file>

<file path=ppt/tags/tag1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222.3|6.8|6.8|8.3"/>
</p:tagLst>
</file>

<file path=ppt/tags/tag1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98.6|6.7|3.7|1|8.8|3.3|6.6|7"/>
</p:tagLst>
</file>

<file path=ppt/theme/theme1.xml><?xml version="1.0" encoding="utf-8"?>
<a:theme xmlns:a="http://schemas.openxmlformats.org/drawingml/2006/main" name="2024">
  <a:themeElements>
    <a:clrScheme name="Office">
      <a:dk1>
        <a:srgbClr val="000000"/>
      </a:dk1>
      <a:lt1>
        <a:srgbClr val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rgbClr val="000000"/>
      </a:dk1>
      <a:lt1>
        <a:srgbClr val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TaxCatchAll xmlns="49100919-8a76-4266-be0c-7dc583902cb4" xsi:nil="true"/>
    <lcf76f155ced4ddcb4097134ff3c332f xmlns="d13aca44-ef33-4cf4-9980-7f0b00e6eeb9">
      <Terms xmlns="http://schemas.microsoft.com/office/infopath/2007/PartnerControls"/>
    </lcf76f155ced4ddcb4097134ff3c332f>
  </documentManagement>
</p:properties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6A254F5D6A14094B8840E79896A2F150" ma:contentTypeVersion="15" ma:contentTypeDescription="Create a new document." ma:contentTypeScope="" ma:versionID="d9ff3f8230e0902c5df3252404e1caa8">
  <xsd:schema xmlns:xsd="http://www.w3.org/2001/XMLSchema" xmlns:xs="http://www.w3.org/2001/XMLSchema" xmlns:p="http://schemas.microsoft.com/office/2006/metadata/properties" xmlns:ns2="d13aca44-ef33-4cf4-9980-7f0b00e6eeb9" xmlns:ns3="49100919-8a76-4266-be0c-7dc583902cb4" targetNamespace="http://schemas.microsoft.com/office/2006/metadata/properties" ma:root="true" ma:fieldsID="4f9f8ed74031b467de3098f1cd811136" ns2:_="" ns3:_="">
    <xsd:import namespace="d13aca44-ef33-4cf4-9980-7f0b00e6eeb9"/>
    <xsd:import namespace="49100919-8a76-4266-be0c-7dc583902cb4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SearchProperties" minOccurs="0"/>
                <xsd:element ref="ns2:MediaServiceObjectDetectorVersions" minOccurs="0"/>
                <xsd:element ref="ns2:MediaServiceGenerationTime" minOccurs="0"/>
                <xsd:element ref="ns2:MediaServiceEventHashCode" minOccurs="0"/>
                <xsd:element ref="ns2:MediaLengthInSeconds" minOccurs="0"/>
                <xsd:element ref="ns2:MediaServiceDateTaken" minOccurs="0"/>
                <xsd:element ref="ns2:lcf76f155ced4ddcb4097134ff3c332f" minOccurs="0"/>
                <xsd:element ref="ns3:TaxCatchAll" minOccurs="0"/>
                <xsd:element ref="ns2:MediaServiceOCR" minOccurs="0"/>
                <xsd:element ref="ns3:SharedWithUsers" minOccurs="0"/>
                <xsd:element ref="ns3:SharedWithDetails" minOccurs="0"/>
                <xsd:element ref="ns2:MediaServiceBillingMetadata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d13aca44-ef33-4cf4-9980-7f0b00e6eeb9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SearchProperties" ma:index="10" nillable="true" ma:displayName="MediaServiceSearchProperties" ma:hidden="true" ma:internalName="MediaServiceSearchProperties" ma:readOnly="true">
      <xsd:simpleType>
        <xsd:restriction base="dms:Note"/>
      </xsd:simpleType>
    </xsd:element>
    <xsd:element name="MediaServiceObjectDetectorVersions" ma:index="11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  <xsd:element name="MediaServiceGenerationTime" ma:index="12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3" nillable="true" ma:displayName="MediaServiceEventHashCode" ma:hidden="true" ma:internalName="MediaServiceEventHashCode" ma:readOnly="true">
      <xsd:simpleType>
        <xsd:restriction base="dms:Text"/>
      </xsd:simpleType>
    </xsd:element>
    <xsd:element name="MediaLengthInSeconds" ma:index="14" nillable="true" ma:displayName="MediaLengthInSeconds" ma:hidden="true" ma:internalName="MediaLengthInSeconds" ma:readOnly="true">
      <xsd:simpleType>
        <xsd:restriction base="dms:Unknown"/>
      </xsd:simpleType>
    </xsd:element>
    <xsd:element name="MediaServiceDateTaken" ma:index="15" nillable="true" ma:displayName="MediaServiceDateTaken" ma:hidden="true" ma:indexed="true" ma:internalName="MediaServiceDateTaken" ma:readOnly="true">
      <xsd:simpleType>
        <xsd:restriction base="dms:Text"/>
      </xsd:simpleType>
    </xsd:element>
    <xsd:element name="lcf76f155ced4ddcb4097134ff3c332f" ma:index="17" nillable="true" ma:taxonomy="true" ma:internalName="lcf76f155ced4ddcb4097134ff3c332f" ma:taxonomyFieldName="MediaServiceImageTags" ma:displayName="Image Tags" ma:readOnly="false" ma:fieldId="{5cf76f15-5ced-4ddc-b409-7134ff3c332f}" ma:taxonomyMulti="true" ma:sspId="0c40115b-6d03-4915-ad03-308f9b9b015a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OCR" ma:index="19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BillingMetadata" ma:index="22" nillable="true" ma:displayName="MediaServiceBillingMetadata" ma:hidden="true" ma:internalName="MediaServiceBillingMetadata" ma:readOnly="true">
      <xsd:simpleType>
        <xsd:restriction base="dms:Note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49100919-8a76-4266-be0c-7dc583902cb4" elementFormDefault="qualified">
    <xsd:import namespace="http://schemas.microsoft.com/office/2006/documentManagement/types"/>
    <xsd:import namespace="http://schemas.microsoft.com/office/infopath/2007/PartnerControls"/>
    <xsd:element name="TaxCatchAll" ma:index="18" nillable="true" ma:displayName="Taxonomy Catch All Column" ma:hidden="true" ma:list="{b5d792bc-7973-4ea0-b250-91ea47055511}" ma:internalName="TaxCatchAll" ma:showField="CatchAllData" ma:web="49100919-8a76-4266-be0c-7dc583902cb4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  <xsd:element name="SharedWithUsers" ma:index="20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21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Props1.xml><?xml version="1.0" encoding="utf-8"?>
<ds:datastoreItem xmlns:ds="http://schemas.openxmlformats.org/officeDocument/2006/customXml" ds:itemID="{137B0A46-8A24-47DC-8FF1-9586E8B79A7E}">
  <ds:schemaRefs>
    <ds:schemaRef ds:uri="http://purl.org/dc/dcmitype/"/>
    <ds:schemaRef ds:uri="http://schemas.microsoft.com/office/2006/documentManagement/types"/>
    <ds:schemaRef ds:uri="http://purl.org/dc/elements/1.1/"/>
    <ds:schemaRef ds:uri="http://www.w3.org/XML/1998/namespace"/>
    <ds:schemaRef ds:uri="d13aca44-ef33-4cf4-9980-7f0b00e6eeb9"/>
    <ds:schemaRef ds:uri="http://schemas.openxmlformats.org/package/2006/metadata/core-properties"/>
    <ds:schemaRef ds:uri="http://schemas.microsoft.com/office/infopath/2007/PartnerControls"/>
    <ds:schemaRef ds:uri="49100919-8a76-4266-be0c-7dc583902cb4"/>
    <ds:schemaRef ds:uri="http://schemas.microsoft.com/office/2006/metadata/properties"/>
    <ds:schemaRef ds:uri="http://purl.org/dc/terms/"/>
  </ds:schemaRefs>
</ds:datastoreItem>
</file>

<file path=customXml/itemProps2.xml><?xml version="1.0" encoding="utf-8"?>
<ds:datastoreItem xmlns:ds="http://schemas.openxmlformats.org/officeDocument/2006/customXml" ds:itemID="{0F6AD4FE-03E3-4D33-9D1D-C10956FCDCDA}">
  <ds:schemaRefs>
    <ds:schemaRef ds:uri="http://schemas.microsoft.com/sharepoint/v3/contenttype/forms"/>
  </ds:schemaRefs>
</ds:datastoreItem>
</file>

<file path=customXml/itemProps3.xml><?xml version="1.0" encoding="utf-8"?>
<ds:datastoreItem xmlns:ds="http://schemas.openxmlformats.org/officeDocument/2006/customXml" ds:itemID="{A80791BF-EAA9-4DEE-9F7D-0CC99B41936E}"/>
</file>

<file path=docProps/app.xml><?xml version="1.0" encoding="utf-8"?>
<Properties xmlns="http://schemas.openxmlformats.org/officeDocument/2006/extended-properties" xmlns:vt="http://schemas.openxmlformats.org/officeDocument/2006/docPropsVTypes">
  <TotalTime>549</TotalTime>
  <Words>638</Words>
  <Application>Microsoft Office PowerPoint</Application>
  <PresentationFormat>Widescreen</PresentationFormat>
  <Paragraphs>219</Paragraphs>
  <Slides>46</Slides>
  <Notes>46</Notes>
  <HiddenSlides>0</HiddenSlides>
  <MMClips>9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46</vt:i4>
      </vt:variant>
    </vt:vector>
  </HeadingPairs>
  <TitlesOfParts>
    <vt:vector size="51" baseType="lpstr">
      <vt:lpstr>Arial</vt:lpstr>
      <vt:lpstr>Calibri</vt:lpstr>
      <vt:lpstr>Comic Sans MS</vt:lpstr>
      <vt:lpstr>Times New Roman</vt:lpstr>
      <vt:lpstr>2024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عرض تقديمي في PowerPoint</dc:title>
  <dc:creator>مجد</dc:creator>
  <cp:lastModifiedBy>lenovo</cp:lastModifiedBy>
  <cp:revision>15</cp:revision>
  <dcterms:modified xsi:type="dcterms:W3CDTF">2025-12-05T06:45:10Z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0x0101006A254F5D6A14094B8840E79896A2F150</vt:lpwstr>
  </property>
  <property fmtid="{D5CDD505-2E9C-101B-9397-08002B2CF9AE}" pid="3" name="MediaServiceImageTags">
    <vt:lpwstr/>
  </property>
</Properties>
</file>