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499" r:id="rId5"/>
    <p:sldId id="313" r:id="rId6"/>
    <p:sldId id="496" r:id="rId7"/>
    <p:sldId id="497" r:id="rId8"/>
    <p:sldId id="498" r:id="rId9"/>
    <p:sldId id="256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9"/>
            <p14:sldId id="313"/>
            <p14:sldId id="496"/>
            <p14:sldId id="497"/>
            <p14:sldId id="498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90" d="100"/>
          <a:sy n="90" d="100"/>
        </p:scale>
        <p:origin x="-370" y="-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70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7331708" y="2351222"/>
            <a:ext cx="4658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60" dirty="0">
                <a:solidFill>
                  <a:schemeClr val="tx2"/>
                </a:solidFill>
                <a:latin typeface="Times New Roman"/>
                <a:cs typeface="Times New Roman"/>
              </a:rPr>
              <a:t>Advanced </a:t>
            </a:r>
            <a:r>
              <a:rPr lang="en-US" sz="3600" b="1" spc="-10" dirty="0">
                <a:solidFill>
                  <a:schemeClr val="tx2"/>
                </a:solidFill>
                <a:latin typeface="Times New Roman"/>
                <a:cs typeface="Times New Roman"/>
              </a:rPr>
              <a:t>Project </a:t>
            </a:r>
            <a:r>
              <a:rPr lang="en-US" sz="3600" b="1" spc="-885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Management.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7394713" y="4067204"/>
            <a:ext cx="3267372" cy="685653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ar-EG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7463526" y="4918260"/>
            <a:ext cx="1302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506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6E08BED3-0844-A531-5B22-71822B29F1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465"/>
    </mc:Choice>
    <mc:Fallback xmlns="">
      <p:transition spd="slow" advTm="20624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C0FA8BDA-BE40-1627-3656-E211B6842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252" y="29673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02D1422-9CAB-8449-FA43-066827BB0E19}"/>
              </a:ext>
            </a:extLst>
          </p:cNvPr>
          <p:cNvSpPr txBox="1"/>
          <p:nvPr/>
        </p:nvSpPr>
        <p:spPr>
          <a:xfrm>
            <a:off x="3335911" y="2489832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Projects in Contemporary Organizations.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1.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2.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Manager.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in the Organizational Structure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 Activity Planning.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8D96B9CC-4399-BB12-FE14-352EE275F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0876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BDC8E98-A69B-A4DA-94CB-ED59F2009078}"/>
              </a:ext>
            </a:extLst>
          </p:cNvPr>
          <p:cNvSpPr txBox="1"/>
          <p:nvPr/>
        </p:nvSpPr>
        <p:spPr>
          <a:xfrm>
            <a:off x="3771872" y="2752720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Budgeting and Cost Estimation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Scheduling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:</a:t>
            </a:r>
            <a:r>
              <a:rPr lang="en-US" b="1" dirty="0"/>
              <a:t>Resource Allocation .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/>
            </a:r>
            <a:b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Monitoring and Information System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44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13819" y="2135801"/>
            <a:ext cx="5905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Recorded Lectures.</a:t>
            </a:r>
          </a:p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Lectures.</a:t>
            </a:r>
            <a:endParaRPr lang="ar-EG" sz="2400" b="1" dirty="0">
              <a:solidFill>
                <a:schemeClr val="tx2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729190E-9279-F4AF-D65B-3A2C0DD17C51}"/>
              </a:ext>
            </a:extLst>
          </p:cNvPr>
          <p:cNvSpPr txBox="1"/>
          <p:nvPr/>
        </p:nvSpPr>
        <p:spPr>
          <a:xfrm>
            <a:off x="4129641" y="2930247"/>
            <a:ext cx="4361130" cy="560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9790726-3E77-CC5C-C239-42A664FA6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146" y="3671583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0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التقييم                          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6E614638-816F-5C51-44C8-D3874ADD9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313525"/>
              </p:ext>
            </p:extLst>
          </p:nvPr>
        </p:nvGraphicFramePr>
        <p:xfrm>
          <a:off x="3799989" y="2840567"/>
          <a:ext cx="5547685" cy="2286000"/>
        </p:xfrm>
        <a:graphic>
          <a:graphicData uri="http://schemas.openxmlformats.org/drawingml/2006/table">
            <a:tbl>
              <a:tblPr/>
              <a:tblGrid>
                <a:gridCol w="5547685">
                  <a:extLst>
                    <a:ext uri="{9D8B030D-6E8A-4147-A177-3AD203B41FA5}">
                      <a16:colId xmlns:a16="http://schemas.microsoft.com/office/drawing/2014/main" xmlns="" val="36870318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1" u="sng" dirty="0"/>
                        <a:t>Weekly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u="sng" dirty="0"/>
                        <a:t>Quiz</a:t>
                      </a:r>
                      <a:endParaRPr lang="en-US" sz="2400" u="sn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53988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8 Questions/8 Marks - in </a:t>
                      </a:r>
                      <a:r>
                        <a:rPr lang="ar-EG" sz="2400" b="1" dirty="0" smtClean="0"/>
                        <a:t>30</a:t>
                      </a:r>
                      <a:r>
                        <a:rPr lang="en-US" sz="2400" b="1" dirty="0" smtClean="0"/>
                        <a:t>Minutes</a:t>
                      </a:r>
                      <a:r>
                        <a:rPr lang="en-US" sz="2400" b="1" dirty="0"/>
                        <a:t>.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42665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u="sng" dirty="0"/>
                        <a:t>Final Test</a:t>
                      </a:r>
                      <a:endParaRPr lang="en-US" sz="2400" u="sn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01839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20 Marks - in 60 Minutes.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32677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/>
                        <a:t>Audio Questions (English + Arabic)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75941627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3B8895E9-B184-EF39-7D89-85387495F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8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extLst>
              <a:ext uri="{FF2B5EF4-FFF2-40B4-BE49-F238E27FC236}">
                <a16:creationId xmlns:a16="http://schemas.microsoft.com/office/drawing/2014/main" xmlns="" id="{1D6A2152-470C-78FB-E3D2-1BA5F1A353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xmlns="" id="{F36078E9-3AC2-8195-C376-C851452CD0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A screenshot of a website&#10;&#10;Description automatically generated">
            <a:extLst>
              <a:ext uri="{FF2B5EF4-FFF2-40B4-BE49-F238E27FC236}">
                <a16:creationId xmlns:a16="http://schemas.microsoft.com/office/drawing/2014/main" xmlns="" id="{D85CF037-72C7-FEE6-3D6D-1CF48D29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6"/>
          <a:stretch/>
        </p:blipFill>
        <p:spPr>
          <a:xfrm>
            <a:off x="89451" y="1262270"/>
            <a:ext cx="12006470" cy="559573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88B7BC9-646A-7DD0-A4AD-A19870CBC2B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19261FE6-FCDF-F308-02E7-5267E27342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688354b5-287c-4cda-825e-1d7935aea40e"/>
    <ds:schemaRef ds:uri="aca13214-df29-4e3c-a050-857c0bf7bd8e"/>
    <ds:schemaRef ds:uri="http://schemas.microsoft.com/office/2006/metadata/properties"/>
    <ds:schemaRef ds:uri="http://purl.org/dc/dcmitype/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10355B-B25D-404D-A46F-E23C8CBE86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118</Words>
  <Application>Microsoft Office PowerPoint</Application>
  <PresentationFormat>Custom</PresentationFormat>
  <Paragraphs>34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Zanaty</cp:lastModifiedBy>
  <cp:revision>30</cp:revision>
  <dcterms:created xsi:type="dcterms:W3CDTF">2023-04-29T09:08:00Z</dcterms:created>
  <dcterms:modified xsi:type="dcterms:W3CDTF">2024-09-25T18:39:22Z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