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87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9B59E9-2C9B-AF62-CDF8-524733B4AA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A630D51-2A8C-CCB7-7D9A-427C9B34EA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63E8A4-28E4-384C-25CD-2C0D81D1A5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48543-DA42-492E-BCA5-682AC4ACCA1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AB5909-E487-16E8-D34C-F220FFF4D4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38529A-4BFC-FF27-CC6A-2723DF7C1E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E932E-F8A5-4FFB-AB45-0DF34132AA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4361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BA37E9-1D1A-C8B9-37D8-30C372C3A0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9D0DD7-C690-48C7-3B27-A03D5DDC99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423DB0-BCEF-1181-C229-03BE63F39C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48543-DA42-492E-BCA5-682AC4ACCA1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8D95A-C228-69EF-0A49-D984A3A8F3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9CCD70-2A85-C0F2-7D3C-269AC5D05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E932E-F8A5-4FFB-AB45-0DF34132AA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8667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A1563A-40DB-FEBF-C547-80BE3905AB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8BC986-8C6F-C7D8-A48D-69E5F7F38C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D2308D-DB8D-8C70-DFA8-F6212ADD40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48543-DA42-492E-BCA5-682AC4ACCA1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D16419-CCA8-A8EB-72FA-AA8B7BFFCE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F593B5-9F73-BD34-69D2-E0E3C4D304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E932E-F8A5-4FFB-AB45-0DF34132AA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76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121F3-CB78-7F44-CAB7-8ADF5C8B88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22D398-7849-9D5C-184C-3E87F46B296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778AD7-3E69-9D21-B817-F5B09A0332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F0F066-FE7D-A7CB-8338-C8885E54AB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48543-DA42-492E-BCA5-682AC4ACCA1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A99561-0B35-8721-EA90-F0A7A3936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4CCE2B-2840-B887-AC95-B89B5B981E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E932E-F8A5-4FFB-AB45-0DF34132AA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267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863EB6-06B5-E826-8A2D-EF7A9B9374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98E23D-1A22-4FEF-A590-7D4BE7E533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17CB53-F4A3-55AA-A310-6C54FDEDCF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2F05DBB-03F4-CD89-9E1D-E71395A3E36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F925511-FF9D-BB17-D449-8AB699B19F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C2A142B-BBC9-D632-2854-725496AE3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48543-DA42-492E-BCA5-682AC4ACCA1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D69346B-994F-5087-7F85-EAE1F1E088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0F4AD4A-DD38-1E93-5677-B11D0AC20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E932E-F8A5-4FFB-AB45-0DF34132AA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3090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E3EE0A-B770-D577-60F7-7E9EA66C32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17A3DA-593D-3DAC-08FA-2B56E5DCC7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48543-DA42-492E-BCA5-682AC4ACCA1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2F6C7A-42DA-6EDB-4ABA-BFBCAE064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490A1C-AF0A-08F7-1D65-457BAC56D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E932E-F8A5-4FFB-AB45-0DF34132AA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14592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68AB080-2D28-3ADA-8279-12E97E3545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48543-DA42-492E-BCA5-682AC4ACCA1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A28E0FD-0EE5-FA60-6309-DC2256E87E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5CD655-6D34-42C8-338B-87185AA795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E932E-F8A5-4FFB-AB45-0DF34132AA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8582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F4708F-56AE-1EC3-0C09-5471C99A97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85385C-79D9-36C1-AFC3-F9D245BC86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28C3F9-E568-8DC1-9BCC-09C99404F9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3D3E06-2774-42E1-C93D-A330109DF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48543-DA42-492E-BCA5-682AC4ACCA1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C3909C-D814-580C-AF45-C26FA5533F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6EAB1B-3354-04C7-F3ED-E8FD0B0DE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E932E-F8A5-4FFB-AB45-0DF34132AA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0567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06E857-E76E-28D6-7522-7747420693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8504765-D081-B3FA-1E6E-996679BC38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B177FC-12B1-D725-9DA4-EC64D26F11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A231F6-BBD1-FB8C-8150-B65A8E5297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48543-DA42-492E-BCA5-682AC4ACCA1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C58190-6F07-EB3B-BDC5-AC63EBB03B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F227B7-7A69-BFE1-0CBF-9AD3EC3CDA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E932E-F8A5-4FFB-AB45-0DF34132AA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681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E42F39-D162-2D09-2543-F3BF679FB2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F1D2C28-CCE2-F813-7205-593B661F2A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87B35E-2D00-88FC-DE83-1BBF3CDEAB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48543-DA42-492E-BCA5-682AC4ACCA1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C86CE5-3FFE-1D3B-6BB5-983B08CA6C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894280-3773-C2A2-0A6D-C56CEA5EFB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E932E-F8A5-4FFB-AB45-0DF34132AA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01863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CC8B7D1-A96A-0BB7-33DE-51DE1CCD80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15F12F-1C4E-A573-8D26-62B9C47D2C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DD3E5F-DF0A-E426-97D7-00FBCDC5D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48543-DA42-492E-BCA5-682AC4ACCA1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D9FF56-A9C3-78BD-35EC-7CDAAA927A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E77F87-EE6A-B09F-EC13-74F5E45C8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E932E-F8A5-4FFB-AB45-0DF34132AA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4013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3386E90-D1E4-1FCF-A496-EACFFB4BB3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A84170-BB87-BAF4-97AD-C117A005A9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FDF597-D207-200D-37F4-A9CFBD3BF5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1148543-DA42-492E-BCA5-682AC4ACCA1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1E93DF-A5DD-7D2D-D0B0-FBBB878C1A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0953FF-9C48-F942-D593-7242B03B87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7E932E-F8A5-4FFB-AB45-0DF34132AA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460660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FB6B12F4-BF79-5ABA-6BF5-5DC31F3F3B9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2275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20BEA3E8-F06C-98BC-0769-712A68762F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8577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9F3AD2F0-152B-A364-063A-165E4B2D4B6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4348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87F88CD6-9437-E15B-321C-1D0BB3CE6FB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619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0D6D69CB-9FF7-9AAB-A522-97C68401EA5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0196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13A6F232-D0B8-61A7-9E72-5FD2DE39DED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3861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FA0FE992-663B-4B48-109F-27F975DDBCF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4056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8FD0ECAD-008E-6CC4-38A0-AB690FB451A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863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97032EDC-03E2-6C4F-6CEE-AB36257761B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235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8B94083C-5B64-98F7-1823-034357487DA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203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593772B3-7D97-AD11-4027-6EEFDB610B5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3898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67DC3583-57DA-61E3-3D6A-46475D4CF69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1952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3130F599-028A-7452-9F2A-E56418727C6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6694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4BC4B433-3CCF-9789-C58B-C8B5F77BAD9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994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5C84954C-1077-01D9-7B4D-EA712B2CC04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2342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87F6CDAD-231D-4CC9-C584-D5A7E27D5C1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3883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6496E4E2-C88B-E699-7D71-1942FD42873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444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34DF8373-5EEE-D297-D779-8CDDC2C351B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1271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359DC888-3BAA-A686-DB1A-F3F371CBD52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287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4170C549-61B2-97E1-E5B2-6F31FB949C0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0479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B985BF39-B96C-FC60-2C14-AB6D8409CE7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1607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0E016CB7-5608-FC26-3372-AA7F457E145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670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A5E645D0-39D8-14EC-9C5F-71F6BF63D4A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92333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94B91ECC-A05C-970E-5F4C-FC448CB5CCC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4784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FC421353-7D58-4741-9EE1-0D52DFADE21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2307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5BA3CD53-6F9D-CC10-15B3-6FF22528D1C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838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614E2D8B-D109-C233-610F-2AF6B021EF1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06878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6460E5AB-1BA2-6AAD-ACB1-9295BDCA842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01502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18187CBA-A365-5B9E-3470-06E649A4791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95643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6A2F9B91-C194-37EF-B700-E223309C390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1700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D9B1A21B-6A42-F54D-3011-1F3AA93D5A5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37377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D626675B-E01D-4E1D-B1B7-DA3A8AFF20E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04301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429CB449-1106-1152-B422-61935871687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21776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9B8DC147-802C-291B-4E4E-662D6F71EBF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90965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164583AF-D9FA-1D64-5895-7E1C21A83D0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4677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23641039-D782-B0EC-0340-705FA407B6B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81670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CD700F40-EBC5-0A7C-958F-FA07267ABDE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00544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A657F62A-F4F9-EDD8-79F0-AFC2667FA1D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65747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3C9782F3-C549-C5FE-CE11-5A17F9D0658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05642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72C6A907-B3AE-EA1A-42C7-AF1198258FD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2476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AEDC6069-2F4E-04D3-9EFE-E0608E3CD0E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56163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BA7FD3D9-2071-B476-6FC4-CECE48B72D4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23627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936D5267-7300-9BDF-658E-8C83344705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40117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E70D4F0C-B0EF-976A-F046-C125DD44D3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6920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6CB56D68-2BEC-9740-D78E-B4ACEF9B15A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2488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71D387E9-4B32-4254-DA1B-892067F0F54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145982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2EC04A4C-A825-1681-DB0B-DC9BB3EA5CC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48225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83764F1F-6F33-BDA9-5EF2-524B2815900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61732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9">
            <a:extLst>
              <a:ext uri="{FF2B5EF4-FFF2-40B4-BE49-F238E27FC236}">
                <a16:creationId xmlns:a16="http://schemas.microsoft.com/office/drawing/2014/main" id="{CEDE44A7-F3F3-7621-5AD5-90599F3DCBB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328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0">
            <a:extLst>
              <a:ext uri="{FF2B5EF4-FFF2-40B4-BE49-F238E27FC236}">
                <a16:creationId xmlns:a16="http://schemas.microsoft.com/office/drawing/2014/main" id="{3BF3E241-DE20-9680-C098-4607FC764C5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16443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1">
            <a:extLst>
              <a:ext uri="{FF2B5EF4-FFF2-40B4-BE49-F238E27FC236}">
                <a16:creationId xmlns:a16="http://schemas.microsoft.com/office/drawing/2014/main" id="{BC2D429C-7642-1217-7C19-25E47FD8A82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35026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2">
            <a:extLst>
              <a:ext uri="{FF2B5EF4-FFF2-40B4-BE49-F238E27FC236}">
                <a16:creationId xmlns:a16="http://schemas.microsoft.com/office/drawing/2014/main" id="{E4ADC4C7-BFA6-A83D-C556-5F99BC8506F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10825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3">
            <a:extLst>
              <a:ext uri="{FF2B5EF4-FFF2-40B4-BE49-F238E27FC236}">
                <a16:creationId xmlns:a16="http://schemas.microsoft.com/office/drawing/2014/main" id="{D66201ED-DE85-22A2-F87E-2F420F7BAFF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98620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4">
            <a:extLst>
              <a:ext uri="{FF2B5EF4-FFF2-40B4-BE49-F238E27FC236}">
                <a16:creationId xmlns:a16="http://schemas.microsoft.com/office/drawing/2014/main" id="{6C36D975-7BA9-C781-04C7-C94E969CD84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67200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5">
            <a:extLst>
              <a:ext uri="{FF2B5EF4-FFF2-40B4-BE49-F238E27FC236}">
                <a16:creationId xmlns:a16="http://schemas.microsoft.com/office/drawing/2014/main" id="{2216F6C6-2A2C-240C-5108-9C3AF7B0D70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85644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6">
            <a:extLst>
              <a:ext uri="{FF2B5EF4-FFF2-40B4-BE49-F238E27FC236}">
                <a16:creationId xmlns:a16="http://schemas.microsoft.com/office/drawing/2014/main" id="{A779EB56-3A93-586C-DA54-D2567818D7C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19098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7">
            <a:extLst>
              <a:ext uri="{FF2B5EF4-FFF2-40B4-BE49-F238E27FC236}">
                <a16:creationId xmlns:a16="http://schemas.microsoft.com/office/drawing/2014/main" id="{E2E77321-C349-2104-1EE2-CF620F47B19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39979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8">
            <a:extLst>
              <a:ext uri="{FF2B5EF4-FFF2-40B4-BE49-F238E27FC236}">
                <a16:creationId xmlns:a16="http://schemas.microsoft.com/office/drawing/2014/main" id="{94D86829-802F-4A76-24A9-707BE39609E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58862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9">
            <a:extLst>
              <a:ext uri="{FF2B5EF4-FFF2-40B4-BE49-F238E27FC236}">
                <a16:creationId xmlns:a16="http://schemas.microsoft.com/office/drawing/2014/main" id="{6CB69CAA-F4C4-8662-3D09-B097B92C823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58847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0">
            <a:extLst>
              <a:ext uri="{FF2B5EF4-FFF2-40B4-BE49-F238E27FC236}">
                <a16:creationId xmlns:a16="http://schemas.microsoft.com/office/drawing/2014/main" id="{00700FC8-9B0D-F1F7-98FA-54AD113A8C8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43812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1">
            <a:extLst>
              <a:ext uri="{FF2B5EF4-FFF2-40B4-BE49-F238E27FC236}">
                <a16:creationId xmlns:a16="http://schemas.microsoft.com/office/drawing/2014/main" id="{1AD0ADCF-A2DF-CF3E-80E3-C8901D54EB9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30053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2">
            <a:extLst>
              <a:ext uri="{FF2B5EF4-FFF2-40B4-BE49-F238E27FC236}">
                <a16:creationId xmlns:a16="http://schemas.microsoft.com/office/drawing/2014/main" id="{47585925-FE69-2B94-3D27-B27C4472A34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3602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62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62</vt:i4>
      </vt:variant>
    </vt:vector>
  </HeadingPairs>
  <TitlesOfParts>
    <vt:vector size="66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Sherif.mostafa</dc:creator>
  <cp:lastModifiedBy>Sherif.mostafa</cp:lastModifiedBy>
  <cp:revision>1</cp:revision>
  <dcterms:created xsi:type="dcterms:W3CDTF">2026-01-26T13:36:14Z</dcterms:created>
  <dcterms:modified xsi:type="dcterms:W3CDTF">2026-01-26T13:36:52Z</dcterms:modified>
</cp:coreProperties>
</file>