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303" r:id="rId5"/>
    <p:sldId id="313" r:id="rId6"/>
    <p:sldId id="276" r:id="rId7"/>
    <p:sldId id="350" r:id="rId8"/>
    <p:sldId id="352" r:id="rId9"/>
    <p:sldId id="353" r:id="rId10"/>
    <p:sldId id="354" r:id="rId11"/>
    <p:sldId id="355" r:id="rId12"/>
    <p:sldId id="356" r:id="rId13"/>
    <p:sldId id="360" r:id="rId14"/>
    <p:sldId id="357" r:id="rId15"/>
    <p:sldId id="361" r:id="rId16"/>
    <p:sldId id="362" r:id="rId17"/>
    <p:sldId id="363" r:id="rId18"/>
    <p:sldId id="364" r:id="rId19"/>
    <p:sldId id="366" r:id="rId20"/>
    <p:sldId id="367" r:id="rId21"/>
    <p:sldId id="368" r:id="rId22"/>
    <p:sldId id="369" r:id="rId23"/>
    <p:sldId id="370" r:id="rId24"/>
    <p:sldId id="371" r:id="rId25"/>
    <p:sldId id="372" r:id="rId26"/>
    <p:sldId id="373" r:id="rId27"/>
    <p:sldId id="374" r:id="rId28"/>
    <p:sldId id="375" r:id="rId29"/>
    <p:sldId id="376" r:id="rId30"/>
    <p:sldId id="377" r:id="rId31"/>
    <p:sldId id="378" r:id="rId32"/>
    <p:sldId id="379" r:id="rId33"/>
    <p:sldId id="380" r:id="rId34"/>
    <p:sldId id="381" r:id="rId35"/>
    <p:sldId id="382" r:id="rId36"/>
    <p:sldId id="383" r:id="rId37"/>
    <p:sldId id="384" r:id="rId38"/>
    <p:sldId id="385" r:id="rId39"/>
    <p:sldId id="386" r:id="rId40"/>
    <p:sldId id="387" r:id="rId41"/>
    <p:sldId id="388" r:id="rId42"/>
    <p:sldId id="389" r:id="rId43"/>
    <p:sldId id="403" r:id="rId44"/>
    <p:sldId id="391" r:id="rId45"/>
    <p:sldId id="392" r:id="rId46"/>
    <p:sldId id="393" r:id="rId47"/>
    <p:sldId id="394" r:id="rId48"/>
    <p:sldId id="395" r:id="rId49"/>
    <p:sldId id="396" r:id="rId50"/>
    <p:sldId id="397" r:id="rId51"/>
    <p:sldId id="398" r:id="rId52"/>
    <p:sldId id="399" r:id="rId53"/>
    <p:sldId id="400" r:id="rId54"/>
    <p:sldId id="401" r:id="rId55"/>
    <p:sldId id="402"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350"/>
            <p14:sldId id="352"/>
            <p14:sldId id="353"/>
            <p14:sldId id="354"/>
            <p14:sldId id="355"/>
            <p14:sldId id="356"/>
            <p14:sldId id="360"/>
            <p14:sldId id="357"/>
            <p14:sldId id="361"/>
            <p14:sldId id="362"/>
            <p14:sldId id="363"/>
            <p14:sldId id="364"/>
            <p14:sldId id="366"/>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 id="386"/>
            <p14:sldId id="387"/>
            <p14:sldId id="388"/>
            <p14:sldId id="389"/>
            <p14:sldId id="403"/>
            <p14:sldId id="391"/>
            <p14:sldId id="392"/>
            <p14:sldId id="393"/>
            <p14:sldId id="394"/>
            <p14:sldId id="395"/>
            <p14:sldId id="396"/>
            <p14:sldId id="397"/>
            <p14:sldId id="398"/>
            <p14:sldId id="399"/>
            <p14:sldId id="400"/>
            <p14:sldId id="401"/>
            <p14:sldId id="4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9EDE"/>
    <a:srgbClr val="00AEEF"/>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snapToGrid="0">
      <p:cViewPr varScale="1">
        <p:scale>
          <a:sx n="63" d="100"/>
          <a:sy n="63" d="100"/>
        </p:scale>
        <p:origin x="78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F8FD38-EB0F-4534-BE10-52D9C3E6F55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A58A65A-9169-4EE2-86FA-815F69024704}">
      <dgm:prSet phldrT="[Text]"/>
      <dgm:spPr/>
      <dgm:t>
        <a:bodyPr/>
        <a:lstStyle/>
        <a:p>
          <a:r>
            <a:rPr lang="ar-EG" b="1" dirty="0"/>
            <a:t>المؤثرات الصوتية</a:t>
          </a:r>
          <a:endParaRPr lang="en-US" b="1" dirty="0"/>
        </a:p>
      </dgm:t>
    </dgm:pt>
    <dgm:pt modelId="{03BCF3EC-12A5-45B2-8F53-ED43CE9A57A4}" type="parTrans" cxnId="{3BFCB3C1-31E1-48C0-8F5A-4BA301D56591}">
      <dgm:prSet/>
      <dgm:spPr/>
      <dgm:t>
        <a:bodyPr/>
        <a:lstStyle/>
        <a:p>
          <a:endParaRPr lang="en-US"/>
        </a:p>
      </dgm:t>
    </dgm:pt>
    <dgm:pt modelId="{16982BA7-9D05-449D-86B5-282F960C4116}" type="sibTrans" cxnId="{3BFCB3C1-31E1-48C0-8F5A-4BA301D56591}">
      <dgm:prSet/>
      <dgm:spPr/>
      <dgm:t>
        <a:bodyPr/>
        <a:lstStyle/>
        <a:p>
          <a:endParaRPr lang="en-US"/>
        </a:p>
      </dgm:t>
    </dgm:pt>
    <dgm:pt modelId="{AAA4477A-C061-4F55-BB1A-B192854B1A2B}">
      <dgm:prSet phldrT="[Text]"/>
      <dgm:spPr/>
      <dgm:t>
        <a:bodyPr/>
        <a:lstStyle/>
        <a:p>
          <a:r>
            <a:rPr lang="ar-EG" b="1" dirty="0"/>
            <a:t>موجزة</a:t>
          </a:r>
          <a:endParaRPr lang="en-US" b="1" dirty="0"/>
        </a:p>
      </dgm:t>
    </dgm:pt>
    <dgm:pt modelId="{5B445924-8B43-48F6-97D7-FDB9A40F982B}" type="parTrans" cxnId="{BCB43467-82CE-41D3-BC45-816EDC23B229}">
      <dgm:prSet/>
      <dgm:spPr/>
      <dgm:t>
        <a:bodyPr/>
        <a:lstStyle/>
        <a:p>
          <a:endParaRPr lang="en-US"/>
        </a:p>
      </dgm:t>
    </dgm:pt>
    <dgm:pt modelId="{079ECBA3-A688-404B-AD95-3DC9C55B2AD4}" type="sibTrans" cxnId="{BCB43467-82CE-41D3-BC45-816EDC23B229}">
      <dgm:prSet/>
      <dgm:spPr/>
      <dgm:t>
        <a:bodyPr/>
        <a:lstStyle/>
        <a:p>
          <a:endParaRPr lang="en-US"/>
        </a:p>
      </dgm:t>
    </dgm:pt>
    <dgm:pt modelId="{7F373DAC-D513-41D0-900A-2FC6F166F9C8}">
      <dgm:prSet phldrT="[Text]"/>
      <dgm:spPr/>
      <dgm:t>
        <a:bodyPr/>
        <a:lstStyle/>
        <a:p>
          <a:r>
            <a:rPr lang="ar-EG" b="1" dirty="0"/>
            <a:t>تقنيات فنية عالية</a:t>
          </a:r>
          <a:endParaRPr lang="en-US" b="1" dirty="0"/>
        </a:p>
      </dgm:t>
    </dgm:pt>
    <dgm:pt modelId="{16B17003-0F35-405F-B5CD-9902C6B6DC2D}" type="parTrans" cxnId="{0B7DBC2C-490C-4E5D-9AEC-945E82116F22}">
      <dgm:prSet/>
      <dgm:spPr/>
      <dgm:t>
        <a:bodyPr/>
        <a:lstStyle/>
        <a:p>
          <a:endParaRPr lang="en-US"/>
        </a:p>
      </dgm:t>
    </dgm:pt>
    <dgm:pt modelId="{0B63AE0F-CEFC-4DDF-8C3A-2AA2637C9695}" type="sibTrans" cxnId="{0B7DBC2C-490C-4E5D-9AEC-945E82116F22}">
      <dgm:prSet/>
      <dgm:spPr/>
      <dgm:t>
        <a:bodyPr/>
        <a:lstStyle/>
        <a:p>
          <a:endParaRPr lang="en-US"/>
        </a:p>
      </dgm:t>
    </dgm:pt>
    <dgm:pt modelId="{611B3D2A-7B10-49EC-AE05-D9F93035AFFC}">
      <dgm:prSet phldrT="[Text]"/>
      <dgm:spPr/>
      <dgm:t>
        <a:bodyPr/>
        <a:lstStyle/>
        <a:p>
          <a:r>
            <a:rPr lang="ar-EG" b="1" dirty="0"/>
            <a:t>التنوع</a:t>
          </a:r>
          <a:endParaRPr lang="en-US" b="1" dirty="0"/>
        </a:p>
      </dgm:t>
    </dgm:pt>
    <dgm:pt modelId="{6EA6A959-0DF1-43EE-A1D4-D17AA26C15EB}" type="parTrans" cxnId="{95E50132-0643-4CCD-A9DE-77BA5B7D268F}">
      <dgm:prSet/>
      <dgm:spPr/>
      <dgm:t>
        <a:bodyPr/>
        <a:lstStyle/>
        <a:p>
          <a:endParaRPr lang="en-US"/>
        </a:p>
      </dgm:t>
    </dgm:pt>
    <dgm:pt modelId="{B60CEEF0-3777-4839-9D64-431A7D7B2470}" type="sibTrans" cxnId="{95E50132-0643-4CCD-A9DE-77BA5B7D268F}">
      <dgm:prSet/>
      <dgm:spPr/>
      <dgm:t>
        <a:bodyPr/>
        <a:lstStyle/>
        <a:p>
          <a:endParaRPr lang="en-US"/>
        </a:p>
      </dgm:t>
    </dgm:pt>
    <dgm:pt modelId="{59E195DB-6B77-464C-BCAB-07B31E39CD97}">
      <dgm:prSet phldrT="[Text]"/>
      <dgm:spPr/>
      <dgm:t>
        <a:bodyPr/>
        <a:lstStyle/>
        <a:p>
          <a:r>
            <a:rPr lang="ar-EG" b="1" dirty="0"/>
            <a:t>القدرات الشخصية والإبداع</a:t>
          </a:r>
          <a:endParaRPr lang="en-US" b="1" dirty="0"/>
        </a:p>
      </dgm:t>
    </dgm:pt>
    <dgm:pt modelId="{14291BA9-9FBE-4C7E-ADD9-56DE0C608157}" type="parTrans" cxnId="{232BE657-87E4-4BEB-AF04-4B45A971A24F}">
      <dgm:prSet/>
      <dgm:spPr/>
      <dgm:t>
        <a:bodyPr/>
        <a:lstStyle/>
        <a:p>
          <a:endParaRPr lang="en-US"/>
        </a:p>
      </dgm:t>
    </dgm:pt>
    <dgm:pt modelId="{B1AB472B-77D3-4BD7-B302-BE92F56BCB3D}" type="sibTrans" cxnId="{232BE657-87E4-4BEB-AF04-4B45A971A24F}">
      <dgm:prSet/>
      <dgm:spPr/>
      <dgm:t>
        <a:bodyPr/>
        <a:lstStyle/>
        <a:p>
          <a:endParaRPr lang="en-US"/>
        </a:p>
      </dgm:t>
    </dgm:pt>
    <dgm:pt modelId="{EBA74029-6A22-4C4B-AACF-3F871EED0280}" type="pres">
      <dgm:prSet presAssocID="{6AF8FD38-EB0F-4534-BE10-52D9C3E6F554}" presName="diagram" presStyleCnt="0">
        <dgm:presLayoutVars>
          <dgm:dir/>
          <dgm:resizeHandles val="exact"/>
        </dgm:presLayoutVars>
      </dgm:prSet>
      <dgm:spPr/>
    </dgm:pt>
    <dgm:pt modelId="{9596C188-275D-42BD-8798-E6B311733258}" type="pres">
      <dgm:prSet presAssocID="{BA58A65A-9169-4EE2-86FA-815F69024704}" presName="node" presStyleLbl="node1" presStyleIdx="0" presStyleCnt="5">
        <dgm:presLayoutVars>
          <dgm:bulletEnabled val="1"/>
        </dgm:presLayoutVars>
      </dgm:prSet>
      <dgm:spPr/>
    </dgm:pt>
    <dgm:pt modelId="{7E2E5763-1386-4876-8919-3E1F63A2840F}" type="pres">
      <dgm:prSet presAssocID="{16982BA7-9D05-449D-86B5-282F960C4116}" presName="sibTrans" presStyleCnt="0"/>
      <dgm:spPr/>
    </dgm:pt>
    <dgm:pt modelId="{B32D6BD9-6AD0-4BAA-996B-0A322CF5F4DC}" type="pres">
      <dgm:prSet presAssocID="{AAA4477A-C061-4F55-BB1A-B192854B1A2B}" presName="node" presStyleLbl="node1" presStyleIdx="1" presStyleCnt="5" custLinFactNeighborX="-3890" custLinFactNeighborY="1357">
        <dgm:presLayoutVars>
          <dgm:bulletEnabled val="1"/>
        </dgm:presLayoutVars>
      </dgm:prSet>
      <dgm:spPr/>
    </dgm:pt>
    <dgm:pt modelId="{4380BE92-E3EB-4B12-837F-699BBE6D3A29}" type="pres">
      <dgm:prSet presAssocID="{079ECBA3-A688-404B-AD95-3DC9C55B2AD4}" presName="sibTrans" presStyleCnt="0"/>
      <dgm:spPr/>
    </dgm:pt>
    <dgm:pt modelId="{6FC26A2D-32FF-43E5-8782-BB081727404B}" type="pres">
      <dgm:prSet presAssocID="{7F373DAC-D513-41D0-900A-2FC6F166F9C8}" presName="node" presStyleLbl="node1" presStyleIdx="2" presStyleCnt="5">
        <dgm:presLayoutVars>
          <dgm:bulletEnabled val="1"/>
        </dgm:presLayoutVars>
      </dgm:prSet>
      <dgm:spPr/>
    </dgm:pt>
    <dgm:pt modelId="{C9B20718-5779-4353-99B9-EA605F1A378E}" type="pres">
      <dgm:prSet presAssocID="{0B63AE0F-CEFC-4DDF-8C3A-2AA2637C9695}" presName="sibTrans" presStyleCnt="0"/>
      <dgm:spPr/>
    </dgm:pt>
    <dgm:pt modelId="{C40B2690-3981-4A69-B552-8D3772BFBE3F}" type="pres">
      <dgm:prSet presAssocID="{611B3D2A-7B10-49EC-AE05-D9F93035AFFC}" presName="node" presStyleLbl="node1" presStyleIdx="3" presStyleCnt="5">
        <dgm:presLayoutVars>
          <dgm:bulletEnabled val="1"/>
        </dgm:presLayoutVars>
      </dgm:prSet>
      <dgm:spPr/>
    </dgm:pt>
    <dgm:pt modelId="{0E05C631-BD80-4EF6-9E91-330C1B5FDA24}" type="pres">
      <dgm:prSet presAssocID="{B60CEEF0-3777-4839-9D64-431A7D7B2470}" presName="sibTrans" presStyleCnt="0"/>
      <dgm:spPr/>
    </dgm:pt>
    <dgm:pt modelId="{1607C005-731A-442E-B6A6-21343653C6A7}" type="pres">
      <dgm:prSet presAssocID="{59E195DB-6B77-464C-BCAB-07B31E39CD97}" presName="node" presStyleLbl="node1" presStyleIdx="4" presStyleCnt="5">
        <dgm:presLayoutVars>
          <dgm:bulletEnabled val="1"/>
        </dgm:presLayoutVars>
      </dgm:prSet>
      <dgm:spPr/>
    </dgm:pt>
  </dgm:ptLst>
  <dgm:cxnLst>
    <dgm:cxn modelId="{3EE1970E-A9EC-43EE-AF74-AB6A09EAD058}" type="presOf" srcId="{7F373DAC-D513-41D0-900A-2FC6F166F9C8}" destId="{6FC26A2D-32FF-43E5-8782-BB081727404B}" srcOrd="0" destOrd="0" presId="urn:microsoft.com/office/officeart/2005/8/layout/default"/>
    <dgm:cxn modelId="{B599D413-BDBD-47C1-A4E7-B99D4AEC0646}" type="presOf" srcId="{611B3D2A-7B10-49EC-AE05-D9F93035AFFC}" destId="{C40B2690-3981-4A69-B552-8D3772BFBE3F}" srcOrd="0" destOrd="0" presId="urn:microsoft.com/office/officeart/2005/8/layout/default"/>
    <dgm:cxn modelId="{0B7DBC2C-490C-4E5D-9AEC-945E82116F22}" srcId="{6AF8FD38-EB0F-4534-BE10-52D9C3E6F554}" destId="{7F373DAC-D513-41D0-900A-2FC6F166F9C8}" srcOrd="2" destOrd="0" parTransId="{16B17003-0F35-405F-B5CD-9902C6B6DC2D}" sibTransId="{0B63AE0F-CEFC-4DDF-8C3A-2AA2637C9695}"/>
    <dgm:cxn modelId="{95E50132-0643-4CCD-A9DE-77BA5B7D268F}" srcId="{6AF8FD38-EB0F-4534-BE10-52D9C3E6F554}" destId="{611B3D2A-7B10-49EC-AE05-D9F93035AFFC}" srcOrd="3" destOrd="0" parTransId="{6EA6A959-0DF1-43EE-A1D4-D17AA26C15EB}" sibTransId="{B60CEEF0-3777-4839-9D64-431A7D7B2470}"/>
    <dgm:cxn modelId="{BCB43467-82CE-41D3-BC45-816EDC23B229}" srcId="{6AF8FD38-EB0F-4534-BE10-52D9C3E6F554}" destId="{AAA4477A-C061-4F55-BB1A-B192854B1A2B}" srcOrd="1" destOrd="0" parTransId="{5B445924-8B43-48F6-97D7-FDB9A40F982B}" sibTransId="{079ECBA3-A688-404B-AD95-3DC9C55B2AD4}"/>
    <dgm:cxn modelId="{232BE657-87E4-4BEB-AF04-4B45A971A24F}" srcId="{6AF8FD38-EB0F-4534-BE10-52D9C3E6F554}" destId="{59E195DB-6B77-464C-BCAB-07B31E39CD97}" srcOrd="4" destOrd="0" parTransId="{14291BA9-9FBE-4C7E-ADD9-56DE0C608157}" sibTransId="{B1AB472B-77D3-4BD7-B302-BE92F56BCB3D}"/>
    <dgm:cxn modelId="{36A6A082-D19A-40FB-BF7D-E2810FAA8852}" type="presOf" srcId="{59E195DB-6B77-464C-BCAB-07B31E39CD97}" destId="{1607C005-731A-442E-B6A6-21343653C6A7}" srcOrd="0" destOrd="0" presId="urn:microsoft.com/office/officeart/2005/8/layout/default"/>
    <dgm:cxn modelId="{54976E85-908C-4466-BA55-4C5E30EA537F}" type="presOf" srcId="{6AF8FD38-EB0F-4534-BE10-52D9C3E6F554}" destId="{EBA74029-6A22-4C4B-AACF-3F871EED0280}" srcOrd="0" destOrd="0" presId="urn:microsoft.com/office/officeart/2005/8/layout/default"/>
    <dgm:cxn modelId="{3BFCB3C1-31E1-48C0-8F5A-4BA301D56591}" srcId="{6AF8FD38-EB0F-4534-BE10-52D9C3E6F554}" destId="{BA58A65A-9169-4EE2-86FA-815F69024704}" srcOrd="0" destOrd="0" parTransId="{03BCF3EC-12A5-45B2-8F53-ED43CE9A57A4}" sibTransId="{16982BA7-9D05-449D-86B5-282F960C4116}"/>
    <dgm:cxn modelId="{D593C8C8-F18C-411C-8663-3A1A0B6CC468}" type="presOf" srcId="{AAA4477A-C061-4F55-BB1A-B192854B1A2B}" destId="{B32D6BD9-6AD0-4BAA-996B-0A322CF5F4DC}" srcOrd="0" destOrd="0" presId="urn:microsoft.com/office/officeart/2005/8/layout/default"/>
    <dgm:cxn modelId="{421FE7D4-6084-4B02-8D24-EE2A056B3B7D}" type="presOf" srcId="{BA58A65A-9169-4EE2-86FA-815F69024704}" destId="{9596C188-275D-42BD-8798-E6B311733258}" srcOrd="0" destOrd="0" presId="urn:microsoft.com/office/officeart/2005/8/layout/default"/>
    <dgm:cxn modelId="{48B746A7-BD1F-481E-B833-B6EBBCEFB71A}" type="presParOf" srcId="{EBA74029-6A22-4C4B-AACF-3F871EED0280}" destId="{9596C188-275D-42BD-8798-E6B311733258}" srcOrd="0" destOrd="0" presId="urn:microsoft.com/office/officeart/2005/8/layout/default"/>
    <dgm:cxn modelId="{B3CF75EA-5271-4AC4-8161-43C39F3763B1}" type="presParOf" srcId="{EBA74029-6A22-4C4B-AACF-3F871EED0280}" destId="{7E2E5763-1386-4876-8919-3E1F63A2840F}" srcOrd="1" destOrd="0" presId="urn:microsoft.com/office/officeart/2005/8/layout/default"/>
    <dgm:cxn modelId="{3FF8F503-3E2E-4B3F-A25F-5E2583B07E4A}" type="presParOf" srcId="{EBA74029-6A22-4C4B-AACF-3F871EED0280}" destId="{B32D6BD9-6AD0-4BAA-996B-0A322CF5F4DC}" srcOrd="2" destOrd="0" presId="urn:microsoft.com/office/officeart/2005/8/layout/default"/>
    <dgm:cxn modelId="{AAD5C27F-9B8C-43FF-B846-0031800D2584}" type="presParOf" srcId="{EBA74029-6A22-4C4B-AACF-3F871EED0280}" destId="{4380BE92-E3EB-4B12-837F-699BBE6D3A29}" srcOrd="3" destOrd="0" presId="urn:microsoft.com/office/officeart/2005/8/layout/default"/>
    <dgm:cxn modelId="{E25802B3-9ED8-4BAF-8117-6E3BB00B4F70}" type="presParOf" srcId="{EBA74029-6A22-4C4B-AACF-3F871EED0280}" destId="{6FC26A2D-32FF-43E5-8782-BB081727404B}" srcOrd="4" destOrd="0" presId="urn:microsoft.com/office/officeart/2005/8/layout/default"/>
    <dgm:cxn modelId="{DB8C102F-E989-4696-8D33-E72E1D63B2ED}" type="presParOf" srcId="{EBA74029-6A22-4C4B-AACF-3F871EED0280}" destId="{C9B20718-5779-4353-99B9-EA605F1A378E}" srcOrd="5" destOrd="0" presId="urn:microsoft.com/office/officeart/2005/8/layout/default"/>
    <dgm:cxn modelId="{D25BFBEC-5E1E-4146-8ACF-87F46CD202CD}" type="presParOf" srcId="{EBA74029-6A22-4C4B-AACF-3F871EED0280}" destId="{C40B2690-3981-4A69-B552-8D3772BFBE3F}" srcOrd="6" destOrd="0" presId="urn:microsoft.com/office/officeart/2005/8/layout/default"/>
    <dgm:cxn modelId="{DCB83223-3F06-4C54-9076-6649373F9D9F}" type="presParOf" srcId="{EBA74029-6A22-4C4B-AACF-3F871EED0280}" destId="{0E05C631-BD80-4EF6-9E91-330C1B5FDA24}" srcOrd="7" destOrd="0" presId="urn:microsoft.com/office/officeart/2005/8/layout/default"/>
    <dgm:cxn modelId="{A9E18B11-5FAB-49D5-9510-DA2B5B3E3AA4}" type="presParOf" srcId="{EBA74029-6A22-4C4B-AACF-3F871EED0280}" destId="{1607C005-731A-442E-B6A6-21343653C6A7}"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3D6CD4-704B-4018-999E-184F6C7229F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AB993FF-255F-4A8C-826A-09165BFF2A90}">
      <dgm:prSet phldrT="[Text]"/>
      <dgm:spPr/>
      <dgm:t>
        <a:bodyPr/>
        <a:lstStyle/>
        <a:p>
          <a:r>
            <a:rPr lang="ar-EG" b="1" dirty="0"/>
            <a:t>السرعة والإيجاز</a:t>
          </a:r>
          <a:endParaRPr lang="en-US" b="1" dirty="0"/>
        </a:p>
      </dgm:t>
    </dgm:pt>
    <dgm:pt modelId="{4E5578BD-1DA1-4EB5-8E7C-325514F3129A}" type="parTrans" cxnId="{37331916-91A4-4F88-98B2-78A05DF15E88}">
      <dgm:prSet/>
      <dgm:spPr/>
      <dgm:t>
        <a:bodyPr/>
        <a:lstStyle/>
        <a:p>
          <a:endParaRPr lang="en-US"/>
        </a:p>
      </dgm:t>
    </dgm:pt>
    <dgm:pt modelId="{42BE351B-31D8-41DB-B27B-B3D0F9323E64}" type="sibTrans" cxnId="{37331916-91A4-4F88-98B2-78A05DF15E88}">
      <dgm:prSet/>
      <dgm:spPr/>
      <dgm:t>
        <a:bodyPr/>
        <a:lstStyle/>
        <a:p>
          <a:endParaRPr lang="en-US"/>
        </a:p>
      </dgm:t>
    </dgm:pt>
    <dgm:pt modelId="{8458C391-95A2-412B-A184-8E09B096172E}">
      <dgm:prSet phldrT="[Text]"/>
      <dgm:spPr/>
      <dgm:t>
        <a:bodyPr/>
        <a:lstStyle/>
        <a:p>
          <a:r>
            <a:rPr lang="ar-EG" b="1" dirty="0"/>
            <a:t>إجادة فن استخدام اللغة </a:t>
          </a:r>
          <a:endParaRPr lang="en-US" b="1" dirty="0"/>
        </a:p>
      </dgm:t>
    </dgm:pt>
    <dgm:pt modelId="{608A8C40-A1A6-4FCD-A939-D73244F8D1ED}" type="parTrans" cxnId="{59C76561-9EF2-4E36-8F05-60B99E72755E}">
      <dgm:prSet/>
      <dgm:spPr/>
      <dgm:t>
        <a:bodyPr/>
        <a:lstStyle/>
        <a:p>
          <a:endParaRPr lang="en-US"/>
        </a:p>
      </dgm:t>
    </dgm:pt>
    <dgm:pt modelId="{7D97AE6D-E286-417F-9106-1A97C93AD4D9}" type="sibTrans" cxnId="{59C76561-9EF2-4E36-8F05-60B99E72755E}">
      <dgm:prSet/>
      <dgm:spPr/>
      <dgm:t>
        <a:bodyPr/>
        <a:lstStyle/>
        <a:p>
          <a:endParaRPr lang="en-US"/>
        </a:p>
      </dgm:t>
    </dgm:pt>
    <dgm:pt modelId="{9C6D4397-777A-41F4-BEC4-F74E9BB45314}">
      <dgm:prSet phldrT="[Text]"/>
      <dgm:spPr/>
      <dgm:t>
        <a:bodyPr/>
        <a:lstStyle/>
        <a:p>
          <a:r>
            <a:rPr lang="ar-EG" b="1" dirty="0"/>
            <a:t>لا تحتمل وجود أخطاء</a:t>
          </a:r>
          <a:endParaRPr lang="en-US" b="1" dirty="0"/>
        </a:p>
      </dgm:t>
    </dgm:pt>
    <dgm:pt modelId="{058A5D77-FA28-44B7-AB60-72B40947806E}" type="parTrans" cxnId="{EF27BF8A-CE3E-4406-9C1A-1AF78C0D1682}">
      <dgm:prSet/>
      <dgm:spPr/>
      <dgm:t>
        <a:bodyPr/>
        <a:lstStyle/>
        <a:p>
          <a:endParaRPr lang="en-US"/>
        </a:p>
      </dgm:t>
    </dgm:pt>
    <dgm:pt modelId="{4BE8F9F9-186B-49DC-899A-15EDE27149F0}" type="sibTrans" cxnId="{EF27BF8A-CE3E-4406-9C1A-1AF78C0D1682}">
      <dgm:prSet/>
      <dgm:spPr/>
      <dgm:t>
        <a:bodyPr/>
        <a:lstStyle/>
        <a:p>
          <a:endParaRPr lang="en-US"/>
        </a:p>
      </dgm:t>
    </dgm:pt>
    <dgm:pt modelId="{CA1C71D7-838D-4709-A27D-04F198BCE863}">
      <dgm:prSet phldrT="[Text]"/>
      <dgm:spPr/>
      <dgm:t>
        <a:bodyPr/>
        <a:lstStyle/>
        <a:p>
          <a:r>
            <a:rPr lang="ar-EG" b="1" dirty="0"/>
            <a:t>الشهرة</a:t>
          </a:r>
          <a:endParaRPr lang="en-US" b="1" dirty="0"/>
        </a:p>
      </dgm:t>
    </dgm:pt>
    <dgm:pt modelId="{973D8E2E-9447-4A60-9C4E-5469DD60E067}" type="parTrans" cxnId="{C9A26421-7B33-40A6-A425-48C97E184CF6}">
      <dgm:prSet/>
      <dgm:spPr/>
      <dgm:t>
        <a:bodyPr/>
        <a:lstStyle/>
        <a:p>
          <a:endParaRPr lang="en-US"/>
        </a:p>
      </dgm:t>
    </dgm:pt>
    <dgm:pt modelId="{C26F38B8-0A80-4443-9EAE-4C4D34D47302}" type="sibTrans" cxnId="{C9A26421-7B33-40A6-A425-48C97E184CF6}">
      <dgm:prSet/>
      <dgm:spPr/>
      <dgm:t>
        <a:bodyPr/>
        <a:lstStyle/>
        <a:p>
          <a:endParaRPr lang="en-US"/>
        </a:p>
      </dgm:t>
    </dgm:pt>
    <dgm:pt modelId="{61D19465-2486-46CF-9169-C7992E412602}">
      <dgm:prSet phldrT="[Text]"/>
      <dgm:spPr/>
      <dgm:t>
        <a:bodyPr/>
        <a:lstStyle/>
        <a:p>
          <a:r>
            <a:rPr lang="ar-EG" b="1" dirty="0"/>
            <a:t>البساطة والوضوح</a:t>
          </a:r>
          <a:endParaRPr lang="en-US" b="1" dirty="0"/>
        </a:p>
      </dgm:t>
    </dgm:pt>
    <dgm:pt modelId="{6D982672-65CF-4108-8226-2A18A5111F2A}" type="parTrans" cxnId="{855955D3-9A8A-404E-9D9A-3E5572C0E562}">
      <dgm:prSet/>
      <dgm:spPr/>
      <dgm:t>
        <a:bodyPr/>
        <a:lstStyle/>
        <a:p>
          <a:endParaRPr lang="en-US"/>
        </a:p>
      </dgm:t>
    </dgm:pt>
    <dgm:pt modelId="{02C6105E-8B14-4D17-A0D4-F3D67A3045C1}" type="sibTrans" cxnId="{855955D3-9A8A-404E-9D9A-3E5572C0E562}">
      <dgm:prSet/>
      <dgm:spPr/>
      <dgm:t>
        <a:bodyPr/>
        <a:lstStyle/>
        <a:p>
          <a:endParaRPr lang="en-US"/>
        </a:p>
      </dgm:t>
    </dgm:pt>
    <dgm:pt modelId="{C8923F75-72DA-48EC-B7D4-C6E59889A08E}" type="pres">
      <dgm:prSet presAssocID="{053D6CD4-704B-4018-999E-184F6C7229F6}" presName="diagram" presStyleCnt="0">
        <dgm:presLayoutVars>
          <dgm:dir/>
          <dgm:resizeHandles val="exact"/>
        </dgm:presLayoutVars>
      </dgm:prSet>
      <dgm:spPr/>
    </dgm:pt>
    <dgm:pt modelId="{B22FAC91-E488-454D-883F-36EC49C918F0}" type="pres">
      <dgm:prSet presAssocID="{3AB993FF-255F-4A8C-826A-09165BFF2A90}" presName="node" presStyleLbl="node1" presStyleIdx="0" presStyleCnt="5">
        <dgm:presLayoutVars>
          <dgm:bulletEnabled val="1"/>
        </dgm:presLayoutVars>
      </dgm:prSet>
      <dgm:spPr/>
    </dgm:pt>
    <dgm:pt modelId="{D7BCD2A7-6DC0-4E38-B8A9-64D6B5B67ECB}" type="pres">
      <dgm:prSet presAssocID="{42BE351B-31D8-41DB-B27B-B3D0F9323E64}" presName="sibTrans" presStyleCnt="0"/>
      <dgm:spPr/>
    </dgm:pt>
    <dgm:pt modelId="{8603A496-316D-486D-B3E4-48A413A109ED}" type="pres">
      <dgm:prSet presAssocID="{8458C391-95A2-412B-A184-8E09B096172E}" presName="node" presStyleLbl="node1" presStyleIdx="1" presStyleCnt="5">
        <dgm:presLayoutVars>
          <dgm:bulletEnabled val="1"/>
        </dgm:presLayoutVars>
      </dgm:prSet>
      <dgm:spPr/>
    </dgm:pt>
    <dgm:pt modelId="{22B5D750-59E3-40CE-975A-F083C677AE60}" type="pres">
      <dgm:prSet presAssocID="{7D97AE6D-E286-417F-9106-1A97C93AD4D9}" presName="sibTrans" presStyleCnt="0"/>
      <dgm:spPr/>
    </dgm:pt>
    <dgm:pt modelId="{B9DE9743-7E09-4880-A2F3-81504C814D25}" type="pres">
      <dgm:prSet presAssocID="{9C6D4397-777A-41F4-BEC4-F74E9BB45314}" presName="node" presStyleLbl="node1" presStyleIdx="2" presStyleCnt="5">
        <dgm:presLayoutVars>
          <dgm:bulletEnabled val="1"/>
        </dgm:presLayoutVars>
      </dgm:prSet>
      <dgm:spPr/>
    </dgm:pt>
    <dgm:pt modelId="{47473DB3-636F-4EBE-A0B4-A68EE1DA84D5}" type="pres">
      <dgm:prSet presAssocID="{4BE8F9F9-186B-49DC-899A-15EDE27149F0}" presName="sibTrans" presStyleCnt="0"/>
      <dgm:spPr/>
    </dgm:pt>
    <dgm:pt modelId="{431C2E8E-D863-4456-A0A7-8692396D95D8}" type="pres">
      <dgm:prSet presAssocID="{CA1C71D7-838D-4709-A27D-04F198BCE863}" presName="node" presStyleLbl="node1" presStyleIdx="3" presStyleCnt="5">
        <dgm:presLayoutVars>
          <dgm:bulletEnabled val="1"/>
        </dgm:presLayoutVars>
      </dgm:prSet>
      <dgm:spPr/>
    </dgm:pt>
    <dgm:pt modelId="{03A9286A-50E7-49CD-89F9-120D65C674C2}" type="pres">
      <dgm:prSet presAssocID="{C26F38B8-0A80-4443-9EAE-4C4D34D47302}" presName="sibTrans" presStyleCnt="0"/>
      <dgm:spPr/>
    </dgm:pt>
    <dgm:pt modelId="{4632069F-66B4-4723-8D59-7501BF198790}" type="pres">
      <dgm:prSet presAssocID="{61D19465-2486-46CF-9169-C7992E412602}" presName="node" presStyleLbl="node1" presStyleIdx="4" presStyleCnt="5">
        <dgm:presLayoutVars>
          <dgm:bulletEnabled val="1"/>
        </dgm:presLayoutVars>
      </dgm:prSet>
      <dgm:spPr/>
    </dgm:pt>
  </dgm:ptLst>
  <dgm:cxnLst>
    <dgm:cxn modelId="{37331916-91A4-4F88-98B2-78A05DF15E88}" srcId="{053D6CD4-704B-4018-999E-184F6C7229F6}" destId="{3AB993FF-255F-4A8C-826A-09165BFF2A90}" srcOrd="0" destOrd="0" parTransId="{4E5578BD-1DA1-4EB5-8E7C-325514F3129A}" sibTransId="{42BE351B-31D8-41DB-B27B-B3D0F9323E64}"/>
    <dgm:cxn modelId="{8EA67F17-0B11-483B-9B24-9DE717CE719C}" type="presOf" srcId="{053D6CD4-704B-4018-999E-184F6C7229F6}" destId="{C8923F75-72DA-48EC-B7D4-C6E59889A08E}" srcOrd="0" destOrd="0" presId="urn:microsoft.com/office/officeart/2005/8/layout/default"/>
    <dgm:cxn modelId="{C9A26421-7B33-40A6-A425-48C97E184CF6}" srcId="{053D6CD4-704B-4018-999E-184F6C7229F6}" destId="{CA1C71D7-838D-4709-A27D-04F198BCE863}" srcOrd="3" destOrd="0" parTransId="{973D8E2E-9447-4A60-9C4E-5469DD60E067}" sibTransId="{C26F38B8-0A80-4443-9EAE-4C4D34D47302}"/>
    <dgm:cxn modelId="{59C76561-9EF2-4E36-8F05-60B99E72755E}" srcId="{053D6CD4-704B-4018-999E-184F6C7229F6}" destId="{8458C391-95A2-412B-A184-8E09B096172E}" srcOrd="1" destOrd="0" parTransId="{608A8C40-A1A6-4FCD-A939-D73244F8D1ED}" sibTransId="{7D97AE6D-E286-417F-9106-1A97C93AD4D9}"/>
    <dgm:cxn modelId="{E4D3E450-F4F2-4CCD-B3D8-B89538CCBA63}" type="presOf" srcId="{3AB993FF-255F-4A8C-826A-09165BFF2A90}" destId="{B22FAC91-E488-454D-883F-36EC49C918F0}" srcOrd="0" destOrd="0" presId="urn:microsoft.com/office/officeart/2005/8/layout/default"/>
    <dgm:cxn modelId="{15C11E5A-EC9B-4ABC-A9F8-F39C3801C5F5}" type="presOf" srcId="{CA1C71D7-838D-4709-A27D-04F198BCE863}" destId="{431C2E8E-D863-4456-A0A7-8692396D95D8}" srcOrd="0" destOrd="0" presId="urn:microsoft.com/office/officeart/2005/8/layout/default"/>
    <dgm:cxn modelId="{EF27BF8A-CE3E-4406-9C1A-1AF78C0D1682}" srcId="{053D6CD4-704B-4018-999E-184F6C7229F6}" destId="{9C6D4397-777A-41F4-BEC4-F74E9BB45314}" srcOrd="2" destOrd="0" parTransId="{058A5D77-FA28-44B7-AB60-72B40947806E}" sibTransId="{4BE8F9F9-186B-49DC-899A-15EDE27149F0}"/>
    <dgm:cxn modelId="{84ACAD96-3AC7-414F-9423-1D681DE1E2CF}" type="presOf" srcId="{61D19465-2486-46CF-9169-C7992E412602}" destId="{4632069F-66B4-4723-8D59-7501BF198790}" srcOrd="0" destOrd="0" presId="urn:microsoft.com/office/officeart/2005/8/layout/default"/>
    <dgm:cxn modelId="{F2C80CA5-0D86-4AC1-B798-D86DE73DEEED}" type="presOf" srcId="{8458C391-95A2-412B-A184-8E09B096172E}" destId="{8603A496-316D-486D-B3E4-48A413A109ED}" srcOrd="0" destOrd="0" presId="urn:microsoft.com/office/officeart/2005/8/layout/default"/>
    <dgm:cxn modelId="{E55546BD-A7FF-4A7A-B0AC-7F080ABFBDFE}" type="presOf" srcId="{9C6D4397-777A-41F4-BEC4-F74E9BB45314}" destId="{B9DE9743-7E09-4880-A2F3-81504C814D25}" srcOrd="0" destOrd="0" presId="urn:microsoft.com/office/officeart/2005/8/layout/default"/>
    <dgm:cxn modelId="{855955D3-9A8A-404E-9D9A-3E5572C0E562}" srcId="{053D6CD4-704B-4018-999E-184F6C7229F6}" destId="{61D19465-2486-46CF-9169-C7992E412602}" srcOrd="4" destOrd="0" parTransId="{6D982672-65CF-4108-8226-2A18A5111F2A}" sibTransId="{02C6105E-8B14-4D17-A0D4-F3D67A3045C1}"/>
    <dgm:cxn modelId="{FDDF9856-E414-4B54-ACC7-789588619928}" type="presParOf" srcId="{C8923F75-72DA-48EC-B7D4-C6E59889A08E}" destId="{B22FAC91-E488-454D-883F-36EC49C918F0}" srcOrd="0" destOrd="0" presId="urn:microsoft.com/office/officeart/2005/8/layout/default"/>
    <dgm:cxn modelId="{EBB91A5E-6DF9-4234-A82C-75B398D40FE3}" type="presParOf" srcId="{C8923F75-72DA-48EC-B7D4-C6E59889A08E}" destId="{D7BCD2A7-6DC0-4E38-B8A9-64D6B5B67ECB}" srcOrd="1" destOrd="0" presId="urn:microsoft.com/office/officeart/2005/8/layout/default"/>
    <dgm:cxn modelId="{4AF92A72-B7D2-4692-BD2A-5B939332E743}" type="presParOf" srcId="{C8923F75-72DA-48EC-B7D4-C6E59889A08E}" destId="{8603A496-316D-486D-B3E4-48A413A109ED}" srcOrd="2" destOrd="0" presId="urn:microsoft.com/office/officeart/2005/8/layout/default"/>
    <dgm:cxn modelId="{401EE625-D6F8-4DF1-8A62-75292024618B}" type="presParOf" srcId="{C8923F75-72DA-48EC-B7D4-C6E59889A08E}" destId="{22B5D750-59E3-40CE-975A-F083C677AE60}" srcOrd="3" destOrd="0" presId="urn:microsoft.com/office/officeart/2005/8/layout/default"/>
    <dgm:cxn modelId="{D8FAD33C-492A-49AF-B174-12F02DDFC5A5}" type="presParOf" srcId="{C8923F75-72DA-48EC-B7D4-C6E59889A08E}" destId="{B9DE9743-7E09-4880-A2F3-81504C814D25}" srcOrd="4" destOrd="0" presId="urn:microsoft.com/office/officeart/2005/8/layout/default"/>
    <dgm:cxn modelId="{26D3B118-7422-4D5C-B990-4E90D62F12BC}" type="presParOf" srcId="{C8923F75-72DA-48EC-B7D4-C6E59889A08E}" destId="{47473DB3-636F-4EBE-A0B4-A68EE1DA84D5}" srcOrd="5" destOrd="0" presId="urn:microsoft.com/office/officeart/2005/8/layout/default"/>
    <dgm:cxn modelId="{81624DB2-0125-4C0E-9BF9-891B4413E0F3}" type="presParOf" srcId="{C8923F75-72DA-48EC-B7D4-C6E59889A08E}" destId="{431C2E8E-D863-4456-A0A7-8692396D95D8}" srcOrd="6" destOrd="0" presId="urn:microsoft.com/office/officeart/2005/8/layout/default"/>
    <dgm:cxn modelId="{CB3D8D7A-1105-49B6-BA77-847E8F68EA69}" type="presParOf" srcId="{C8923F75-72DA-48EC-B7D4-C6E59889A08E}" destId="{03A9286A-50E7-49CD-89F9-120D65C674C2}" srcOrd="7" destOrd="0" presId="urn:microsoft.com/office/officeart/2005/8/layout/default"/>
    <dgm:cxn modelId="{DBE90754-2317-4E76-BE2C-71D958811055}" type="presParOf" srcId="{C8923F75-72DA-48EC-B7D4-C6E59889A08E}" destId="{4632069F-66B4-4723-8D59-7501BF198790}"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9F8A7FE-0650-4C81-9416-BB490D38ED0F}"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3C6A2B9B-A28A-47F1-BF55-D681A43D2C1B}">
      <dgm:prSet phldrT="[Text]"/>
      <dgm:spPr/>
      <dgm:t>
        <a:bodyPr/>
        <a:lstStyle/>
        <a:p>
          <a:r>
            <a:rPr lang="ar-EG" b="1" dirty="0"/>
            <a:t>المضمون الواضح</a:t>
          </a:r>
          <a:endParaRPr lang="en-US" b="1" dirty="0"/>
        </a:p>
      </dgm:t>
    </dgm:pt>
    <dgm:pt modelId="{8E72288E-49FC-44DC-81A8-BA9983B23164}" type="parTrans" cxnId="{E09C4B40-FDA5-42BC-8BAD-412E0ADC5A79}">
      <dgm:prSet/>
      <dgm:spPr/>
      <dgm:t>
        <a:bodyPr/>
        <a:lstStyle/>
        <a:p>
          <a:endParaRPr lang="en-US"/>
        </a:p>
      </dgm:t>
    </dgm:pt>
    <dgm:pt modelId="{B5E35E29-4ED6-4396-900A-6C5A150135DD}" type="sibTrans" cxnId="{E09C4B40-FDA5-42BC-8BAD-412E0ADC5A79}">
      <dgm:prSet/>
      <dgm:spPr/>
      <dgm:t>
        <a:bodyPr/>
        <a:lstStyle/>
        <a:p>
          <a:endParaRPr lang="en-US"/>
        </a:p>
      </dgm:t>
    </dgm:pt>
    <dgm:pt modelId="{3340EB67-4A3A-4080-80AC-B14C664D382B}">
      <dgm:prSet phldrT="[Text]"/>
      <dgm:spPr/>
      <dgm:t>
        <a:bodyPr/>
        <a:lstStyle/>
        <a:p>
          <a:r>
            <a:rPr lang="ar-EG" b="1" dirty="0"/>
            <a:t>التغلب على التباين الاجتماعي</a:t>
          </a:r>
          <a:endParaRPr lang="en-US" b="1" dirty="0"/>
        </a:p>
      </dgm:t>
    </dgm:pt>
    <dgm:pt modelId="{D0B82EE6-E861-4973-93CB-4F15F791A6FD}" type="parTrans" cxnId="{BCE4B5E5-7B57-4BD7-9877-A11D3FA20B9A}">
      <dgm:prSet/>
      <dgm:spPr/>
      <dgm:t>
        <a:bodyPr/>
        <a:lstStyle/>
        <a:p>
          <a:endParaRPr lang="en-US"/>
        </a:p>
      </dgm:t>
    </dgm:pt>
    <dgm:pt modelId="{5DAF7411-D1BF-4916-B9B1-110A33CF4A67}" type="sibTrans" cxnId="{BCE4B5E5-7B57-4BD7-9877-A11D3FA20B9A}">
      <dgm:prSet/>
      <dgm:spPr/>
      <dgm:t>
        <a:bodyPr/>
        <a:lstStyle/>
        <a:p>
          <a:endParaRPr lang="en-US"/>
        </a:p>
      </dgm:t>
    </dgm:pt>
    <dgm:pt modelId="{EEC1F4E2-71CF-4B84-87AB-BF9C8CCC00F4}">
      <dgm:prSet phldrT="[Text]"/>
      <dgm:spPr/>
      <dgm:t>
        <a:bodyPr/>
        <a:lstStyle/>
        <a:p>
          <a:r>
            <a:rPr lang="ar-EG" b="1" dirty="0"/>
            <a:t>توسيع دائرة الخيال </a:t>
          </a:r>
          <a:endParaRPr lang="en-US" b="1" dirty="0"/>
        </a:p>
      </dgm:t>
    </dgm:pt>
    <dgm:pt modelId="{F428E0D3-0507-410B-AB70-D87467A18605}" type="parTrans" cxnId="{687CD016-00EC-455B-AAB2-97695B446622}">
      <dgm:prSet/>
      <dgm:spPr/>
      <dgm:t>
        <a:bodyPr/>
        <a:lstStyle/>
        <a:p>
          <a:endParaRPr lang="en-US"/>
        </a:p>
      </dgm:t>
    </dgm:pt>
    <dgm:pt modelId="{03D95002-DEE4-41F2-B93D-1D197D87DD78}" type="sibTrans" cxnId="{687CD016-00EC-455B-AAB2-97695B446622}">
      <dgm:prSet/>
      <dgm:spPr/>
      <dgm:t>
        <a:bodyPr/>
        <a:lstStyle/>
        <a:p>
          <a:endParaRPr lang="en-US"/>
        </a:p>
      </dgm:t>
    </dgm:pt>
    <dgm:pt modelId="{78C73F90-78F9-40F4-9C54-CCD3FF3C43AD}">
      <dgm:prSet phldrT="[Text]"/>
      <dgm:spPr/>
      <dgm:t>
        <a:bodyPr/>
        <a:lstStyle/>
        <a:p>
          <a:r>
            <a:rPr lang="ar-EG" b="1" dirty="0"/>
            <a:t>رفيق شخصي</a:t>
          </a:r>
          <a:endParaRPr lang="en-US" b="1" dirty="0"/>
        </a:p>
      </dgm:t>
    </dgm:pt>
    <dgm:pt modelId="{91CEEEEF-9C67-4255-A8E6-1C7BD94B0BF6}" type="parTrans" cxnId="{6EFA6C21-537E-4473-93D3-C08F2DDC98A1}">
      <dgm:prSet/>
      <dgm:spPr/>
      <dgm:t>
        <a:bodyPr/>
        <a:lstStyle/>
        <a:p>
          <a:endParaRPr lang="en-US"/>
        </a:p>
      </dgm:t>
    </dgm:pt>
    <dgm:pt modelId="{84304BD5-D6F6-47C2-9145-FDF76B671066}" type="sibTrans" cxnId="{6EFA6C21-537E-4473-93D3-C08F2DDC98A1}">
      <dgm:prSet/>
      <dgm:spPr/>
      <dgm:t>
        <a:bodyPr/>
        <a:lstStyle/>
        <a:p>
          <a:endParaRPr lang="en-US"/>
        </a:p>
      </dgm:t>
    </dgm:pt>
    <dgm:pt modelId="{5F895309-2BE4-4CF9-B531-218C21324808}" type="pres">
      <dgm:prSet presAssocID="{39F8A7FE-0650-4C81-9416-BB490D38ED0F}" presName="cycle" presStyleCnt="0">
        <dgm:presLayoutVars>
          <dgm:dir/>
          <dgm:resizeHandles val="exact"/>
        </dgm:presLayoutVars>
      </dgm:prSet>
      <dgm:spPr/>
    </dgm:pt>
    <dgm:pt modelId="{B6B803C7-A9FF-4E39-8944-F99C9565A937}" type="pres">
      <dgm:prSet presAssocID="{3C6A2B9B-A28A-47F1-BF55-D681A43D2C1B}" presName="node" presStyleLbl="node1" presStyleIdx="0" presStyleCnt="4">
        <dgm:presLayoutVars>
          <dgm:bulletEnabled val="1"/>
        </dgm:presLayoutVars>
      </dgm:prSet>
      <dgm:spPr/>
    </dgm:pt>
    <dgm:pt modelId="{31074BD2-88B9-47EE-8AF5-ADB66C41BCB1}" type="pres">
      <dgm:prSet presAssocID="{3C6A2B9B-A28A-47F1-BF55-D681A43D2C1B}" presName="spNode" presStyleCnt="0"/>
      <dgm:spPr/>
    </dgm:pt>
    <dgm:pt modelId="{7B8E9769-68B1-47D3-86B4-519ACA6F6DB5}" type="pres">
      <dgm:prSet presAssocID="{B5E35E29-4ED6-4396-900A-6C5A150135DD}" presName="sibTrans" presStyleLbl="sibTrans1D1" presStyleIdx="0" presStyleCnt="4"/>
      <dgm:spPr/>
    </dgm:pt>
    <dgm:pt modelId="{09BFB7BF-EF3F-4A7E-8A47-8D611B17C6CE}" type="pres">
      <dgm:prSet presAssocID="{3340EB67-4A3A-4080-80AC-B14C664D382B}" presName="node" presStyleLbl="node1" presStyleIdx="1" presStyleCnt="4">
        <dgm:presLayoutVars>
          <dgm:bulletEnabled val="1"/>
        </dgm:presLayoutVars>
      </dgm:prSet>
      <dgm:spPr/>
    </dgm:pt>
    <dgm:pt modelId="{B9BE9D4D-5D03-4576-B48F-0A4281A8B12C}" type="pres">
      <dgm:prSet presAssocID="{3340EB67-4A3A-4080-80AC-B14C664D382B}" presName="spNode" presStyleCnt="0"/>
      <dgm:spPr/>
    </dgm:pt>
    <dgm:pt modelId="{B8F8C423-7A03-40F6-A8B9-D8EC1893D81C}" type="pres">
      <dgm:prSet presAssocID="{5DAF7411-D1BF-4916-B9B1-110A33CF4A67}" presName="sibTrans" presStyleLbl="sibTrans1D1" presStyleIdx="1" presStyleCnt="4"/>
      <dgm:spPr/>
    </dgm:pt>
    <dgm:pt modelId="{530D225D-53EA-49B1-BC75-26BF0EAF8528}" type="pres">
      <dgm:prSet presAssocID="{EEC1F4E2-71CF-4B84-87AB-BF9C8CCC00F4}" presName="node" presStyleLbl="node1" presStyleIdx="2" presStyleCnt="4">
        <dgm:presLayoutVars>
          <dgm:bulletEnabled val="1"/>
        </dgm:presLayoutVars>
      </dgm:prSet>
      <dgm:spPr/>
    </dgm:pt>
    <dgm:pt modelId="{C709FA23-6893-44D1-82D4-5E80C3AA661A}" type="pres">
      <dgm:prSet presAssocID="{EEC1F4E2-71CF-4B84-87AB-BF9C8CCC00F4}" presName="spNode" presStyleCnt="0"/>
      <dgm:spPr/>
    </dgm:pt>
    <dgm:pt modelId="{A00551F3-0875-4908-9173-1F5290E290DC}" type="pres">
      <dgm:prSet presAssocID="{03D95002-DEE4-41F2-B93D-1D197D87DD78}" presName="sibTrans" presStyleLbl="sibTrans1D1" presStyleIdx="2" presStyleCnt="4"/>
      <dgm:spPr/>
    </dgm:pt>
    <dgm:pt modelId="{9CCEC24D-B263-4057-9A56-4B8FD5482B61}" type="pres">
      <dgm:prSet presAssocID="{78C73F90-78F9-40F4-9C54-CCD3FF3C43AD}" presName="node" presStyleLbl="node1" presStyleIdx="3" presStyleCnt="4">
        <dgm:presLayoutVars>
          <dgm:bulletEnabled val="1"/>
        </dgm:presLayoutVars>
      </dgm:prSet>
      <dgm:spPr/>
    </dgm:pt>
    <dgm:pt modelId="{74A8F9A9-B978-4D25-AA52-F8E1EE0BD94A}" type="pres">
      <dgm:prSet presAssocID="{78C73F90-78F9-40F4-9C54-CCD3FF3C43AD}" presName="spNode" presStyleCnt="0"/>
      <dgm:spPr/>
    </dgm:pt>
    <dgm:pt modelId="{BCC38DC7-F922-44A9-AE71-921A8B5D4B10}" type="pres">
      <dgm:prSet presAssocID="{84304BD5-D6F6-47C2-9145-FDF76B671066}" presName="sibTrans" presStyleLbl="sibTrans1D1" presStyleIdx="3" presStyleCnt="4"/>
      <dgm:spPr/>
    </dgm:pt>
  </dgm:ptLst>
  <dgm:cxnLst>
    <dgm:cxn modelId="{687CD016-00EC-455B-AAB2-97695B446622}" srcId="{39F8A7FE-0650-4C81-9416-BB490D38ED0F}" destId="{EEC1F4E2-71CF-4B84-87AB-BF9C8CCC00F4}" srcOrd="2" destOrd="0" parTransId="{F428E0D3-0507-410B-AB70-D87467A18605}" sibTransId="{03D95002-DEE4-41F2-B93D-1D197D87DD78}"/>
    <dgm:cxn modelId="{780B401C-F8E2-46E5-95EA-A82FAA147659}" type="presOf" srcId="{3340EB67-4A3A-4080-80AC-B14C664D382B}" destId="{09BFB7BF-EF3F-4A7E-8A47-8D611B17C6CE}" srcOrd="0" destOrd="0" presId="urn:microsoft.com/office/officeart/2005/8/layout/cycle6"/>
    <dgm:cxn modelId="{6EFA6C21-537E-4473-93D3-C08F2DDC98A1}" srcId="{39F8A7FE-0650-4C81-9416-BB490D38ED0F}" destId="{78C73F90-78F9-40F4-9C54-CCD3FF3C43AD}" srcOrd="3" destOrd="0" parTransId="{91CEEEEF-9C67-4255-A8E6-1C7BD94B0BF6}" sibTransId="{84304BD5-D6F6-47C2-9145-FDF76B671066}"/>
    <dgm:cxn modelId="{E09C4B40-FDA5-42BC-8BAD-412E0ADC5A79}" srcId="{39F8A7FE-0650-4C81-9416-BB490D38ED0F}" destId="{3C6A2B9B-A28A-47F1-BF55-D681A43D2C1B}" srcOrd="0" destOrd="0" parTransId="{8E72288E-49FC-44DC-81A8-BA9983B23164}" sibTransId="{B5E35E29-4ED6-4396-900A-6C5A150135DD}"/>
    <dgm:cxn modelId="{5483AD67-6114-4182-B494-CB5B2E6EAEE2}" type="presOf" srcId="{5DAF7411-D1BF-4916-B9B1-110A33CF4A67}" destId="{B8F8C423-7A03-40F6-A8B9-D8EC1893D81C}" srcOrd="0" destOrd="0" presId="urn:microsoft.com/office/officeart/2005/8/layout/cycle6"/>
    <dgm:cxn modelId="{6F813848-C9E1-4490-B31E-3FB03362215F}" type="presOf" srcId="{3C6A2B9B-A28A-47F1-BF55-D681A43D2C1B}" destId="{B6B803C7-A9FF-4E39-8944-F99C9565A937}" srcOrd="0" destOrd="0" presId="urn:microsoft.com/office/officeart/2005/8/layout/cycle6"/>
    <dgm:cxn modelId="{DBF58A79-2B20-466C-9EA9-F9CE7694E93F}" type="presOf" srcId="{84304BD5-D6F6-47C2-9145-FDF76B671066}" destId="{BCC38DC7-F922-44A9-AE71-921A8B5D4B10}" srcOrd="0" destOrd="0" presId="urn:microsoft.com/office/officeart/2005/8/layout/cycle6"/>
    <dgm:cxn modelId="{C4B4839B-D72B-4153-AA00-469BFE4F528F}" type="presOf" srcId="{B5E35E29-4ED6-4396-900A-6C5A150135DD}" destId="{7B8E9769-68B1-47D3-86B4-519ACA6F6DB5}" srcOrd="0" destOrd="0" presId="urn:microsoft.com/office/officeart/2005/8/layout/cycle6"/>
    <dgm:cxn modelId="{34C34AB6-C768-4605-9D86-9314F9FCB11A}" type="presOf" srcId="{03D95002-DEE4-41F2-B93D-1D197D87DD78}" destId="{A00551F3-0875-4908-9173-1F5290E290DC}" srcOrd="0" destOrd="0" presId="urn:microsoft.com/office/officeart/2005/8/layout/cycle6"/>
    <dgm:cxn modelId="{19C925C1-CBCD-4BCF-8FCC-E8C3C48CD1B5}" type="presOf" srcId="{EEC1F4E2-71CF-4B84-87AB-BF9C8CCC00F4}" destId="{530D225D-53EA-49B1-BC75-26BF0EAF8528}" srcOrd="0" destOrd="0" presId="urn:microsoft.com/office/officeart/2005/8/layout/cycle6"/>
    <dgm:cxn modelId="{BCE4B5E5-7B57-4BD7-9877-A11D3FA20B9A}" srcId="{39F8A7FE-0650-4C81-9416-BB490D38ED0F}" destId="{3340EB67-4A3A-4080-80AC-B14C664D382B}" srcOrd="1" destOrd="0" parTransId="{D0B82EE6-E861-4973-93CB-4F15F791A6FD}" sibTransId="{5DAF7411-D1BF-4916-B9B1-110A33CF4A67}"/>
    <dgm:cxn modelId="{54A601F1-7CCF-4DFF-920A-080945345D97}" type="presOf" srcId="{39F8A7FE-0650-4C81-9416-BB490D38ED0F}" destId="{5F895309-2BE4-4CF9-B531-218C21324808}" srcOrd="0" destOrd="0" presId="urn:microsoft.com/office/officeart/2005/8/layout/cycle6"/>
    <dgm:cxn modelId="{00B4F7F9-0119-4762-AFC3-A9A1A709C08A}" type="presOf" srcId="{78C73F90-78F9-40F4-9C54-CCD3FF3C43AD}" destId="{9CCEC24D-B263-4057-9A56-4B8FD5482B61}" srcOrd="0" destOrd="0" presId="urn:microsoft.com/office/officeart/2005/8/layout/cycle6"/>
    <dgm:cxn modelId="{46F6AB77-0D9B-4A68-A7AE-38AD9F81EA3E}" type="presParOf" srcId="{5F895309-2BE4-4CF9-B531-218C21324808}" destId="{B6B803C7-A9FF-4E39-8944-F99C9565A937}" srcOrd="0" destOrd="0" presId="urn:microsoft.com/office/officeart/2005/8/layout/cycle6"/>
    <dgm:cxn modelId="{1989AABB-AEB0-408B-887D-E771C1AA1542}" type="presParOf" srcId="{5F895309-2BE4-4CF9-B531-218C21324808}" destId="{31074BD2-88B9-47EE-8AF5-ADB66C41BCB1}" srcOrd="1" destOrd="0" presId="urn:microsoft.com/office/officeart/2005/8/layout/cycle6"/>
    <dgm:cxn modelId="{11F308C8-680A-4C9B-B082-42825F160870}" type="presParOf" srcId="{5F895309-2BE4-4CF9-B531-218C21324808}" destId="{7B8E9769-68B1-47D3-86B4-519ACA6F6DB5}" srcOrd="2" destOrd="0" presId="urn:microsoft.com/office/officeart/2005/8/layout/cycle6"/>
    <dgm:cxn modelId="{33D61BAE-E7D2-4498-8254-79657BBC8BBB}" type="presParOf" srcId="{5F895309-2BE4-4CF9-B531-218C21324808}" destId="{09BFB7BF-EF3F-4A7E-8A47-8D611B17C6CE}" srcOrd="3" destOrd="0" presId="urn:microsoft.com/office/officeart/2005/8/layout/cycle6"/>
    <dgm:cxn modelId="{AAFB2ED4-5CFA-4AC9-8194-4693E1ACB946}" type="presParOf" srcId="{5F895309-2BE4-4CF9-B531-218C21324808}" destId="{B9BE9D4D-5D03-4576-B48F-0A4281A8B12C}" srcOrd="4" destOrd="0" presId="urn:microsoft.com/office/officeart/2005/8/layout/cycle6"/>
    <dgm:cxn modelId="{19C83EC7-59BC-4BCA-A80F-968DAAF12F0D}" type="presParOf" srcId="{5F895309-2BE4-4CF9-B531-218C21324808}" destId="{B8F8C423-7A03-40F6-A8B9-D8EC1893D81C}" srcOrd="5" destOrd="0" presId="urn:microsoft.com/office/officeart/2005/8/layout/cycle6"/>
    <dgm:cxn modelId="{01E687A7-5A6D-4A39-A53E-519775A1DB94}" type="presParOf" srcId="{5F895309-2BE4-4CF9-B531-218C21324808}" destId="{530D225D-53EA-49B1-BC75-26BF0EAF8528}" srcOrd="6" destOrd="0" presId="urn:microsoft.com/office/officeart/2005/8/layout/cycle6"/>
    <dgm:cxn modelId="{B2A00BBE-7B02-47AD-B015-7A929223F7EE}" type="presParOf" srcId="{5F895309-2BE4-4CF9-B531-218C21324808}" destId="{C709FA23-6893-44D1-82D4-5E80C3AA661A}" srcOrd="7" destOrd="0" presId="urn:microsoft.com/office/officeart/2005/8/layout/cycle6"/>
    <dgm:cxn modelId="{031B4DCD-A7B8-4C4F-98A9-0B021F80F109}" type="presParOf" srcId="{5F895309-2BE4-4CF9-B531-218C21324808}" destId="{A00551F3-0875-4908-9173-1F5290E290DC}" srcOrd="8" destOrd="0" presId="urn:microsoft.com/office/officeart/2005/8/layout/cycle6"/>
    <dgm:cxn modelId="{5AB48A5A-94AA-4DF4-98A4-924374562E85}" type="presParOf" srcId="{5F895309-2BE4-4CF9-B531-218C21324808}" destId="{9CCEC24D-B263-4057-9A56-4B8FD5482B61}" srcOrd="9" destOrd="0" presId="urn:microsoft.com/office/officeart/2005/8/layout/cycle6"/>
    <dgm:cxn modelId="{CE180E6B-F514-488C-8B6A-BFF2EBAB35B0}" type="presParOf" srcId="{5F895309-2BE4-4CF9-B531-218C21324808}" destId="{74A8F9A9-B978-4D25-AA52-F8E1EE0BD94A}" srcOrd="10" destOrd="0" presId="urn:microsoft.com/office/officeart/2005/8/layout/cycle6"/>
    <dgm:cxn modelId="{EB354750-57BA-4EFB-BCD9-4BB5C3911DED}" type="presParOf" srcId="{5F895309-2BE4-4CF9-B531-218C21324808}" destId="{BCC38DC7-F922-44A9-AE71-921A8B5D4B10}" srcOrd="11" destOrd="0" presId="urn:microsoft.com/office/officeart/2005/8/layout/cycle6"/>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67E7376-0F64-48B1-AB9E-BCA55E4D946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DCFC57C-E28D-4C08-B260-BD88F0961AA9}">
      <dgm:prSet phldrT="[Text]"/>
      <dgm:spPr/>
      <dgm:t>
        <a:bodyPr/>
        <a:lstStyle/>
        <a:p>
          <a:r>
            <a:rPr lang="ar-EG" b="1" dirty="0">
              <a:effectLst/>
              <a:latin typeface="Simplified Arabic" panose="02020603050405020304" pitchFamily="18" charset="-78"/>
              <a:ea typeface="Calibri" panose="020F0502020204030204" pitchFamily="34" charset="0"/>
              <a:cs typeface="Simplified Arabic" panose="02020603050405020304" pitchFamily="18" charset="-78"/>
            </a:rPr>
            <a:t>التشويق وإثارة الاهتمام</a:t>
          </a:r>
          <a:endParaRPr lang="en-US" dirty="0"/>
        </a:p>
      </dgm:t>
    </dgm:pt>
    <dgm:pt modelId="{8D2180BC-B351-42FC-82BD-E4C7848F1815}" type="parTrans" cxnId="{117BE05F-2867-4A34-AFBA-583A94D24046}">
      <dgm:prSet/>
      <dgm:spPr/>
      <dgm:t>
        <a:bodyPr/>
        <a:lstStyle/>
        <a:p>
          <a:endParaRPr lang="en-US"/>
        </a:p>
      </dgm:t>
    </dgm:pt>
    <dgm:pt modelId="{4AC9F8A9-D219-459A-8D89-EC2B601E181D}" type="sibTrans" cxnId="{117BE05F-2867-4A34-AFBA-583A94D24046}">
      <dgm:prSet/>
      <dgm:spPr/>
      <dgm:t>
        <a:bodyPr/>
        <a:lstStyle/>
        <a:p>
          <a:endParaRPr lang="en-US"/>
        </a:p>
      </dgm:t>
    </dgm:pt>
    <dgm:pt modelId="{0CC5105B-5BCA-448B-B49A-89808CC59444}">
      <dgm:prSet phldrT="[Text]"/>
      <dgm:spPr/>
      <dgm:t>
        <a:bodyPr/>
        <a:lstStyle/>
        <a:p>
          <a:r>
            <a:rPr lang="ar-EG" b="1" dirty="0">
              <a:effectLst/>
              <a:latin typeface="Simplified Arabic" panose="02020603050405020304" pitchFamily="18" charset="-78"/>
              <a:ea typeface="Calibri" panose="020F0502020204030204" pitchFamily="34" charset="0"/>
              <a:cs typeface="Simplified Arabic" panose="02020603050405020304" pitchFamily="18" charset="-78"/>
            </a:rPr>
            <a:t>تحديد الهدف وتعيين الجمهور</a:t>
          </a:r>
          <a:endParaRPr lang="en-US" dirty="0"/>
        </a:p>
      </dgm:t>
    </dgm:pt>
    <dgm:pt modelId="{874C1C3E-0CF0-45BC-906B-06E9CB647B6F}" type="parTrans" cxnId="{D35D29FB-68D5-443F-BAB2-504913BCAD61}">
      <dgm:prSet/>
      <dgm:spPr/>
      <dgm:t>
        <a:bodyPr/>
        <a:lstStyle/>
        <a:p>
          <a:endParaRPr lang="en-US"/>
        </a:p>
      </dgm:t>
    </dgm:pt>
    <dgm:pt modelId="{071BD409-B9A1-42F8-A236-FC56DFDB6D84}" type="sibTrans" cxnId="{D35D29FB-68D5-443F-BAB2-504913BCAD61}">
      <dgm:prSet/>
      <dgm:spPr/>
      <dgm:t>
        <a:bodyPr/>
        <a:lstStyle/>
        <a:p>
          <a:endParaRPr lang="en-US"/>
        </a:p>
      </dgm:t>
    </dgm:pt>
    <dgm:pt modelId="{3BE8F859-9BF1-441D-93C7-7BA2758E9B8C}">
      <dgm:prSet phldrT="[Text]"/>
      <dgm:spPr/>
      <dgm:t>
        <a:bodyPr/>
        <a:lstStyle/>
        <a:p>
          <a:r>
            <a:rPr lang="ar-EG" b="1" dirty="0">
              <a:effectLst/>
              <a:latin typeface="Simplified Arabic" panose="02020603050405020304" pitchFamily="18" charset="-78"/>
              <a:ea typeface="Calibri" panose="020F0502020204030204" pitchFamily="34" charset="0"/>
              <a:cs typeface="Simplified Arabic" panose="02020603050405020304" pitchFamily="18" charset="-78"/>
            </a:rPr>
            <a:t>الخضوع للذوق العام</a:t>
          </a:r>
          <a:endParaRPr lang="en-US" dirty="0"/>
        </a:p>
      </dgm:t>
    </dgm:pt>
    <dgm:pt modelId="{4A15F8E1-7379-4C9C-9A5E-5414AA7341E2}" type="parTrans" cxnId="{0A7C43E4-E922-4B0F-B6E1-7C78ED360899}">
      <dgm:prSet/>
      <dgm:spPr/>
      <dgm:t>
        <a:bodyPr/>
        <a:lstStyle/>
        <a:p>
          <a:endParaRPr lang="en-US"/>
        </a:p>
      </dgm:t>
    </dgm:pt>
    <dgm:pt modelId="{3054EFA5-151B-43BE-B15C-9209129D35B2}" type="sibTrans" cxnId="{0A7C43E4-E922-4B0F-B6E1-7C78ED360899}">
      <dgm:prSet/>
      <dgm:spPr/>
      <dgm:t>
        <a:bodyPr/>
        <a:lstStyle/>
        <a:p>
          <a:endParaRPr lang="en-US"/>
        </a:p>
      </dgm:t>
    </dgm:pt>
    <dgm:pt modelId="{FA3C653F-4B7C-4D47-90C6-CB5ED1B5A107}">
      <dgm:prSet phldrT="[Text]"/>
      <dgm:spPr/>
      <dgm:t>
        <a:bodyPr/>
        <a:lstStyle/>
        <a:p>
          <a:r>
            <a:rPr lang="ar-EG" b="1" dirty="0">
              <a:effectLst/>
              <a:latin typeface="Simplified Arabic" panose="02020603050405020304" pitchFamily="18" charset="-78"/>
              <a:ea typeface="Calibri" panose="020F0502020204030204" pitchFamily="34" charset="0"/>
              <a:cs typeface="Simplified Arabic" panose="02020603050405020304" pitchFamily="18" charset="-78"/>
            </a:rPr>
            <a:t>الخضوع لعامل الوقت</a:t>
          </a:r>
          <a:endParaRPr lang="en-US" dirty="0"/>
        </a:p>
      </dgm:t>
    </dgm:pt>
    <dgm:pt modelId="{BA40CBEC-9574-435F-914D-C78B4A5695E0}" type="parTrans" cxnId="{76BC8B70-2583-4B12-8894-546607CEEC67}">
      <dgm:prSet/>
      <dgm:spPr/>
      <dgm:t>
        <a:bodyPr/>
        <a:lstStyle/>
        <a:p>
          <a:endParaRPr lang="en-US"/>
        </a:p>
      </dgm:t>
    </dgm:pt>
    <dgm:pt modelId="{F2357B14-8224-4803-BD86-B6E2FADB589D}" type="sibTrans" cxnId="{76BC8B70-2583-4B12-8894-546607CEEC67}">
      <dgm:prSet/>
      <dgm:spPr/>
      <dgm:t>
        <a:bodyPr/>
        <a:lstStyle/>
        <a:p>
          <a:endParaRPr lang="en-US"/>
        </a:p>
      </dgm:t>
    </dgm:pt>
    <dgm:pt modelId="{73D1DAEC-5A95-44B1-A5BD-9CA265872896}" type="pres">
      <dgm:prSet presAssocID="{667E7376-0F64-48B1-AB9E-BCA55E4D946D}" presName="diagram" presStyleCnt="0">
        <dgm:presLayoutVars>
          <dgm:dir/>
          <dgm:resizeHandles val="exact"/>
        </dgm:presLayoutVars>
      </dgm:prSet>
      <dgm:spPr/>
    </dgm:pt>
    <dgm:pt modelId="{BF3DC691-72A8-4A38-892F-81014C53D444}" type="pres">
      <dgm:prSet presAssocID="{ADCFC57C-E28D-4C08-B260-BD88F0961AA9}" presName="node" presStyleLbl="node1" presStyleIdx="0" presStyleCnt="4">
        <dgm:presLayoutVars>
          <dgm:bulletEnabled val="1"/>
        </dgm:presLayoutVars>
      </dgm:prSet>
      <dgm:spPr/>
    </dgm:pt>
    <dgm:pt modelId="{E869E0A0-6BEC-45E5-AB4F-2B35C67A6919}" type="pres">
      <dgm:prSet presAssocID="{4AC9F8A9-D219-459A-8D89-EC2B601E181D}" presName="sibTrans" presStyleCnt="0"/>
      <dgm:spPr/>
    </dgm:pt>
    <dgm:pt modelId="{9A04F453-8CEB-4F07-81D5-9E182896E879}" type="pres">
      <dgm:prSet presAssocID="{0CC5105B-5BCA-448B-B49A-89808CC59444}" presName="node" presStyleLbl="node1" presStyleIdx="1" presStyleCnt="4">
        <dgm:presLayoutVars>
          <dgm:bulletEnabled val="1"/>
        </dgm:presLayoutVars>
      </dgm:prSet>
      <dgm:spPr/>
    </dgm:pt>
    <dgm:pt modelId="{6CDEA52F-E379-4DB1-BCEF-79D09908F6F9}" type="pres">
      <dgm:prSet presAssocID="{071BD409-B9A1-42F8-A236-FC56DFDB6D84}" presName="sibTrans" presStyleCnt="0"/>
      <dgm:spPr/>
    </dgm:pt>
    <dgm:pt modelId="{132D0396-8D18-4448-98A4-16D1BD83071B}" type="pres">
      <dgm:prSet presAssocID="{3BE8F859-9BF1-441D-93C7-7BA2758E9B8C}" presName="node" presStyleLbl="node1" presStyleIdx="2" presStyleCnt="4">
        <dgm:presLayoutVars>
          <dgm:bulletEnabled val="1"/>
        </dgm:presLayoutVars>
      </dgm:prSet>
      <dgm:spPr/>
    </dgm:pt>
    <dgm:pt modelId="{FAF781C5-24A1-4197-B21B-8778AE523A3C}" type="pres">
      <dgm:prSet presAssocID="{3054EFA5-151B-43BE-B15C-9209129D35B2}" presName="sibTrans" presStyleCnt="0"/>
      <dgm:spPr/>
    </dgm:pt>
    <dgm:pt modelId="{21580CBC-C1F1-4CF4-88E2-2B3174BED1B7}" type="pres">
      <dgm:prSet presAssocID="{FA3C653F-4B7C-4D47-90C6-CB5ED1B5A107}" presName="node" presStyleLbl="node1" presStyleIdx="3" presStyleCnt="4">
        <dgm:presLayoutVars>
          <dgm:bulletEnabled val="1"/>
        </dgm:presLayoutVars>
      </dgm:prSet>
      <dgm:spPr/>
    </dgm:pt>
  </dgm:ptLst>
  <dgm:cxnLst>
    <dgm:cxn modelId="{7B4F940B-6B82-4D57-B92E-9DAE961ADFF6}" type="presOf" srcId="{FA3C653F-4B7C-4D47-90C6-CB5ED1B5A107}" destId="{21580CBC-C1F1-4CF4-88E2-2B3174BED1B7}" srcOrd="0" destOrd="0" presId="urn:microsoft.com/office/officeart/2005/8/layout/default"/>
    <dgm:cxn modelId="{117BE05F-2867-4A34-AFBA-583A94D24046}" srcId="{667E7376-0F64-48B1-AB9E-BCA55E4D946D}" destId="{ADCFC57C-E28D-4C08-B260-BD88F0961AA9}" srcOrd="0" destOrd="0" parTransId="{8D2180BC-B351-42FC-82BD-E4C7848F1815}" sibTransId="{4AC9F8A9-D219-459A-8D89-EC2B601E181D}"/>
    <dgm:cxn modelId="{32C12F49-662E-49E2-B153-D3AF7D9F6BC7}" type="presOf" srcId="{3BE8F859-9BF1-441D-93C7-7BA2758E9B8C}" destId="{132D0396-8D18-4448-98A4-16D1BD83071B}" srcOrd="0" destOrd="0" presId="urn:microsoft.com/office/officeart/2005/8/layout/default"/>
    <dgm:cxn modelId="{76BC8B70-2583-4B12-8894-546607CEEC67}" srcId="{667E7376-0F64-48B1-AB9E-BCA55E4D946D}" destId="{FA3C653F-4B7C-4D47-90C6-CB5ED1B5A107}" srcOrd="3" destOrd="0" parTransId="{BA40CBEC-9574-435F-914D-C78B4A5695E0}" sibTransId="{F2357B14-8224-4803-BD86-B6E2FADB589D}"/>
    <dgm:cxn modelId="{80FADF7B-0F17-4337-893C-8CD4EB916ED9}" type="presOf" srcId="{ADCFC57C-E28D-4C08-B260-BD88F0961AA9}" destId="{BF3DC691-72A8-4A38-892F-81014C53D444}" srcOrd="0" destOrd="0" presId="urn:microsoft.com/office/officeart/2005/8/layout/default"/>
    <dgm:cxn modelId="{79FE1F7D-EF34-413E-9112-E30AC87A821C}" type="presOf" srcId="{667E7376-0F64-48B1-AB9E-BCA55E4D946D}" destId="{73D1DAEC-5A95-44B1-A5BD-9CA265872896}" srcOrd="0" destOrd="0" presId="urn:microsoft.com/office/officeart/2005/8/layout/default"/>
    <dgm:cxn modelId="{0A7C43E4-E922-4B0F-B6E1-7C78ED360899}" srcId="{667E7376-0F64-48B1-AB9E-BCA55E4D946D}" destId="{3BE8F859-9BF1-441D-93C7-7BA2758E9B8C}" srcOrd="2" destOrd="0" parTransId="{4A15F8E1-7379-4C9C-9A5E-5414AA7341E2}" sibTransId="{3054EFA5-151B-43BE-B15C-9209129D35B2}"/>
    <dgm:cxn modelId="{D7ADDAF8-F094-4484-886F-791D4B71A187}" type="presOf" srcId="{0CC5105B-5BCA-448B-B49A-89808CC59444}" destId="{9A04F453-8CEB-4F07-81D5-9E182896E879}" srcOrd="0" destOrd="0" presId="urn:microsoft.com/office/officeart/2005/8/layout/default"/>
    <dgm:cxn modelId="{D35D29FB-68D5-443F-BAB2-504913BCAD61}" srcId="{667E7376-0F64-48B1-AB9E-BCA55E4D946D}" destId="{0CC5105B-5BCA-448B-B49A-89808CC59444}" srcOrd="1" destOrd="0" parTransId="{874C1C3E-0CF0-45BC-906B-06E9CB647B6F}" sibTransId="{071BD409-B9A1-42F8-A236-FC56DFDB6D84}"/>
    <dgm:cxn modelId="{6D406864-25FC-41CF-B335-DA9762504A34}" type="presParOf" srcId="{73D1DAEC-5A95-44B1-A5BD-9CA265872896}" destId="{BF3DC691-72A8-4A38-892F-81014C53D444}" srcOrd="0" destOrd="0" presId="urn:microsoft.com/office/officeart/2005/8/layout/default"/>
    <dgm:cxn modelId="{1BEAA394-5959-46D0-AFAA-FB65D79E4B90}" type="presParOf" srcId="{73D1DAEC-5A95-44B1-A5BD-9CA265872896}" destId="{E869E0A0-6BEC-45E5-AB4F-2B35C67A6919}" srcOrd="1" destOrd="0" presId="urn:microsoft.com/office/officeart/2005/8/layout/default"/>
    <dgm:cxn modelId="{76C47FEF-5E55-40E3-8224-7AB4D97A2830}" type="presParOf" srcId="{73D1DAEC-5A95-44B1-A5BD-9CA265872896}" destId="{9A04F453-8CEB-4F07-81D5-9E182896E879}" srcOrd="2" destOrd="0" presId="urn:microsoft.com/office/officeart/2005/8/layout/default"/>
    <dgm:cxn modelId="{AFEEC4DA-0271-4159-B81F-575FB2CA21E5}" type="presParOf" srcId="{73D1DAEC-5A95-44B1-A5BD-9CA265872896}" destId="{6CDEA52F-E379-4DB1-BCEF-79D09908F6F9}" srcOrd="3" destOrd="0" presId="urn:microsoft.com/office/officeart/2005/8/layout/default"/>
    <dgm:cxn modelId="{B1316620-D8BF-4343-85A5-EB16894B1F0D}" type="presParOf" srcId="{73D1DAEC-5A95-44B1-A5BD-9CA265872896}" destId="{132D0396-8D18-4448-98A4-16D1BD83071B}" srcOrd="4" destOrd="0" presId="urn:microsoft.com/office/officeart/2005/8/layout/default"/>
    <dgm:cxn modelId="{E51F33E2-4EE8-404F-99A1-6229E4E39F1E}" type="presParOf" srcId="{73D1DAEC-5A95-44B1-A5BD-9CA265872896}" destId="{FAF781C5-24A1-4197-B21B-8778AE523A3C}" srcOrd="5" destOrd="0" presId="urn:microsoft.com/office/officeart/2005/8/layout/default"/>
    <dgm:cxn modelId="{78765185-B964-42E2-9018-28708D00E86C}" type="presParOf" srcId="{73D1DAEC-5A95-44B1-A5BD-9CA265872896}" destId="{21580CBC-C1F1-4CF4-88E2-2B3174BED1B7}"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080A9F-3EB4-4003-95EC-C780F5E2CEB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0703588-23E1-43B8-B2B7-2230A6F6E16C}">
      <dgm:prSet phldrT="[Text]"/>
      <dgm:spPr/>
      <dgm:t>
        <a:bodyPr/>
        <a:lstStyle/>
        <a:p>
          <a:r>
            <a:rPr lang="ar-EG" dirty="0"/>
            <a:t>المعد الإذاعي</a:t>
          </a:r>
          <a:endParaRPr lang="en-US" dirty="0"/>
        </a:p>
      </dgm:t>
    </dgm:pt>
    <dgm:pt modelId="{90C9FA88-478B-4822-AB07-EA68D0057865}" type="parTrans" cxnId="{9644CC8E-5181-46D4-8A86-408A041BAFF0}">
      <dgm:prSet/>
      <dgm:spPr/>
      <dgm:t>
        <a:bodyPr/>
        <a:lstStyle/>
        <a:p>
          <a:endParaRPr lang="en-US"/>
        </a:p>
      </dgm:t>
    </dgm:pt>
    <dgm:pt modelId="{F4A43FC8-0C71-446C-A5A1-D0682E345BDF}" type="sibTrans" cxnId="{9644CC8E-5181-46D4-8A86-408A041BAFF0}">
      <dgm:prSet/>
      <dgm:spPr/>
      <dgm:t>
        <a:bodyPr/>
        <a:lstStyle/>
        <a:p>
          <a:endParaRPr lang="en-US"/>
        </a:p>
      </dgm:t>
    </dgm:pt>
    <dgm:pt modelId="{C9C7B674-25BE-4089-9200-532094CCC4A2}">
      <dgm:prSet phldrT="[Text]"/>
      <dgm:spPr/>
      <dgm:t>
        <a:bodyPr/>
        <a:lstStyle/>
        <a:p>
          <a:r>
            <a:rPr lang="ar-EG" dirty="0"/>
            <a:t>الكاتب أو المؤلف</a:t>
          </a:r>
          <a:endParaRPr lang="en-US" dirty="0"/>
        </a:p>
      </dgm:t>
    </dgm:pt>
    <dgm:pt modelId="{3DC4ED3A-DA99-4FED-B72C-34F65399C8E7}" type="parTrans" cxnId="{A6B2BBA6-8B6C-4BAB-AD25-EF1AF5338126}">
      <dgm:prSet/>
      <dgm:spPr/>
      <dgm:t>
        <a:bodyPr/>
        <a:lstStyle/>
        <a:p>
          <a:endParaRPr lang="en-US"/>
        </a:p>
      </dgm:t>
    </dgm:pt>
    <dgm:pt modelId="{82B8525D-1C1F-426A-A5D0-FF2F06332766}" type="sibTrans" cxnId="{A6B2BBA6-8B6C-4BAB-AD25-EF1AF5338126}">
      <dgm:prSet/>
      <dgm:spPr/>
      <dgm:t>
        <a:bodyPr/>
        <a:lstStyle/>
        <a:p>
          <a:endParaRPr lang="en-US"/>
        </a:p>
      </dgm:t>
    </dgm:pt>
    <dgm:pt modelId="{ABF1C61E-9508-458F-9340-73633ED35E4C}">
      <dgm:prSet phldrT="[Text]"/>
      <dgm:spPr/>
      <dgm:t>
        <a:bodyPr/>
        <a:lstStyle/>
        <a:p>
          <a:r>
            <a:rPr lang="ar-EG" b="1" dirty="0"/>
            <a:t>المحرر الإذاعي</a:t>
          </a:r>
          <a:endParaRPr lang="en-US" dirty="0"/>
        </a:p>
      </dgm:t>
    </dgm:pt>
    <dgm:pt modelId="{62E9B9BA-7876-4DC0-A9E0-D86EA5C3F5AE}" type="parTrans" cxnId="{19555DE7-4D2D-4D29-A917-546E0AED0793}">
      <dgm:prSet/>
      <dgm:spPr/>
      <dgm:t>
        <a:bodyPr/>
        <a:lstStyle/>
        <a:p>
          <a:endParaRPr lang="en-US"/>
        </a:p>
      </dgm:t>
    </dgm:pt>
    <dgm:pt modelId="{CD49824C-168B-4386-806B-43ED93AA05EA}" type="sibTrans" cxnId="{19555DE7-4D2D-4D29-A917-546E0AED0793}">
      <dgm:prSet/>
      <dgm:spPr/>
      <dgm:t>
        <a:bodyPr/>
        <a:lstStyle/>
        <a:p>
          <a:endParaRPr lang="en-US"/>
        </a:p>
      </dgm:t>
    </dgm:pt>
    <dgm:pt modelId="{F7182462-5516-4FC1-9F30-AC93124B4D14}">
      <dgm:prSet phldrT="[Text]"/>
      <dgm:spPr/>
      <dgm:t>
        <a:bodyPr/>
        <a:lstStyle/>
        <a:p>
          <a:r>
            <a:rPr lang="ar-EG" dirty="0"/>
            <a:t>كاتب الحوار</a:t>
          </a:r>
          <a:endParaRPr lang="en-US" dirty="0"/>
        </a:p>
      </dgm:t>
    </dgm:pt>
    <dgm:pt modelId="{699EEBDF-6D11-4583-9DC4-21B78CB95B75}" type="parTrans" cxnId="{1887ED31-324B-4767-9357-82E206FAA182}">
      <dgm:prSet/>
      <dgm:spPr/>
      <dgm:t>
        <a:bodyPr/>
        <a:lstStyle/>
        <a:p>
          <a:endParaRPr lang="en-US"/>
        </a:p>
      </dgm:t>
    </dgm:pt>
    <dgm:pt modelId="{8C3A79FE-1E46-4DBE-A9C4-12967B9E845B}" type="sibTrans" cxnId="{1887ED31-324B-4767-9357-82E206FAA182}">
      <dgm:prSet/>
      <dgm:spPr/>
      <dgm:t>
        <a:bodyPr/>
        <a:lstStyle/>
        <a:p>
          <a:endParaRPr lang="en-US"/>
        </a:p>
      </dgm:t>
    </dgm:pt>
    <dgm:pt modelId="{80523DA3-6C81-4E95-8F6D-5EC00838EC03}" type="pres">
      <dgm:prSet presAssocID="{C4080A9F-3EB4-4003-95EC-C780F5E2CEB8}" presName="diagram" presStyleCnt="0">
        <dgm:presLayoutVars>
          <dgm:dir/>
          <dgm:resizeHandles val="exact"/>
        </dgm:presLayoutVars>
      </dgm:prSet>
      <dgm:spPr/>
    </dgm:pt>
    <dgm:pt modelId="{6DE126FB-3B66-44A6-8F63-015104B5FE3C}" type="pres">
      <dgm:prSet presAssocID="{C0703588-23E1-43B8-B2B7-2230A6F6E16C}" presName="node" presStyleLbl="node1" presStyleIdx="0" presStyleCnt="4">
        <dgm:presLayoutVars>
          <dgm:bulletEnabled val="1"/>
        </dgm:presLayoutVars>
      </dgm:prSet>
      <dgm:spPr/>
    </dgm:pt>
    <dgm:pt modelId="{8BD9F878-EDF7-40CA-ADDE-9649F9C5C940}" type="pres">
      <dgm:prSet presAssocID="{F4A43FC8-0C71-446C-A5A1-D0682E345BDF}" presName="sibTrans" presStyleCnt="0"/>
      <dgm:spPr/>
    </dgm:pt>
    <dgm:pt modelId="{E5C19295-422F-4054-87F1-FEE44508FF10}" type="pres">
      <dgm:prSet presAssocID="{C9C7B674-25BE-4089-9200-532094CCC4A2}" presName="node" presStyleLbl="node1" presStyleIdx="1" presStyleCnt="4">
        <dgm:presLayoutVars>
          <dgm:bulletEnabled val="1"/>
        </dgm:presLayoutVars>
      </dgm:prSet>
      <dgm:spPr/>
    </dgm:pt>
    <dgm:pt modelId="{24D741E8-1FE1-44C0-BC4B-7B29DAA40AE9}" type="pres">
      <dgm:prSet presAssocID="{82B8525D-1C1F-426A-A5D0-FF2F06332766}" presName="sibTrans" presStyleCnt="0"/>
      <dgm:spPr/>
    </dgm:pt>
    <dgm:pt modelId="{5E909E47-AA19-4AAA-BDF5-5B8102FC268D}" type="pres">
      <dgm:prSet presAssocID="{ABF1C61E-9508-458F-9340-73633ED35E4C}" presName="node" presStyleLbl="node1" presStyleIdx="2" presStyleCnt="4">
        <dgm:presLayoutVars>
          <dgm:bulletEnabled val="1"/>
        </dgm:presLayoutVars>
      </dgm:prSet>
      <dgm:spPr/>
    </dgm:pt>
    <dgm:pt modelId="{C387DC65-2B50-46FA-8037-9A52C6356958}" type="pres">
      <dgm:prSet presAssocID="{CD49824C-168B-4386-806B-43ED93AA05EA}" presName="sibTrans" presStyleCnt="0"/>
      <dgm:spPr/>
    </dgm:pt>
    <dgm:pt modelId="{B950F92D-DBB2-4AC5-AF02-22090E2858D7}" type="pres">
      <dgm:prSet presAssocID="{F7182462-5516-4FC1-9F30-AC93124B4D14}" presName="node" presStyleLbl="node1" presStyleIdx="3" presStyleCnt="4">
        <dgm:presLayoutVars>
          <dgm:bulletEnabled val="1"/>
        </dgm:presLayoutVars>
      </dgm:prSet>
      <dgm:spPr/>
    </dgm:pt>
  </dgm:ptLst>
  <dgm:cxnLst>
    <dgm:cxn modelId="{1887ED31-324B-4767-9357-82E206FAA182}" srcId="{C4080A9F-3EB4-4003-95EC-C780F5E2CEB8}" destId="{F7182462-5516-4FC1-9F30-AC93124B4D14}" srcOrd="3" destOrd="0" parTransId="{699EEBDF-6D11-4583-9DC4-21B78CB95B75}" sibTransId="{8C3A79FE-1E46-4DBE-A9C4-12967B9E845B}"/>
    <dgm:cxn modelId="{93869445-5B51-4363-B40E-F5552D2A55C0}" type="presOf" srcId="{C4080A9F-3EB4-4003-95EC-C780F5E2CEB8}" destId="{80523DA3-6C81-4E95-8F6D-5EC00838EC03}" srcOrd="0" destOrd="0" presId="urn:microsoft.com/office/officeart/2005/8/layout/default"/>
    <dgm:cxn modelId="{D988F45A-C19E-46AD-B785-F58ECFE8D5E0}" type="presOf" srcId="{C9C7B674-25BE-4089-9200-532094CCC4A2}" destId="{E5C19295-422F-4054-87F1-FEE44508FF10}" srcOrd="0" destOrd="0" presId="urn:microsoft.com/office/officeart/2005/8/layout/default"/>
    <dgm:cxn modelId="{6D6AC87C-FBBC-47D8-9371-2257247F9A7C}" type="presOf" srcId="{C0703588-23E1-43B8-B2B7-2230A6F6E16C}" destId="{6DE126FB-3B66-44A6-8F63-015104B5FE3C}" srcOrd="0" destOrd="0" presId="urn:microsoft.com/office/officeart/2005/8/layout/default"/>
    <dgm:cxn modelId="{9644CC8E-5181-46D4-8A86-408A041BAFF0}" srcId="{C4080A9F-3EB4-4003-95EC-C780F5E2CEB8}" destId="{C0703588-23E1-43B8-B2B7-2230A6F6E16C}" srcOrd="0" destOrd="0" parTransId="{90C9FA88-478B-4822-AB07-EA68D0057865}" sibTransId="{F4A43FC8-0C71-446C-A5A1-D0682E345BDF}"/>
    <dgm:cxn modelId="{A6B2BBA6-8B6C-4BAB-AD25-EF1AF5338126}" srcId="{C4080A9F-3EB4-4003-95EC-C780F5E2CEB8}" destId="{C9C7B674-25BE-4089-9200-532094CCC4A2}" srcOrd="1" destOrd="0" parTransId="{3DC4ED3A-DA99-4FED-B72C-34F65399C8E7}" sibTransId="{82B8525D-1C1F-426A-A5D0-FF2F06332766}"/>
    <dgm:cxn modelId="{4C9FE3C5-1FE3-4898-9C73-CF6BA2B0CAD1}" type="presOf" srcId="{ABF1C61E-9508-458F-9340-73633ED35E4C}" destId="{5E909E47-AA19-4AAA-BDF5-5B8102FC268D}" srcOrd="0" destOrd="0" presId="urn:microsoft.com/office/officeart/2005/8/layout/default"/>
    <dgm:cxn modelId="{69ACFFE3-A59C-4AD0-A5E5-DE370D67636D}" type="presOf" srcId="{F7182462-5516-4FC1-9F30-AC93124B4D14}" destId="{B950F92D-DBB2-4AC5-AF02-22090E2858D7}" srcOrd="0" destOrd="0" presId="urn:microsoft.com/office/officeart/2005/8/layout/default"/>
    <dgm:cxn modelId="{19555DE7-4D2D-4D29-A917-546E0AED0793}" srcId="{C4080A9F-3EB4-4003-95EC-C780F5E2CEB8}" destId="{ABF1C61E-9508-458F-9340-73633ED35E4C}" srcOrd="2" destOrd="0" parTransId="{62E9B9BA-7876-4DC0-A9E0-D86EA5C3F5AE}" sibTransId="{CD49824C-168B-4386-806B-43ED93AA05EA}"/>
    <dgm:cxn modelId="{1B89BCE1-7D87-42BC-86DD-17A738F469BC}" type="presParOf" srcId="{80523DA3-6C81-4E95-8F6D-5EC00838EC03}" destId="{6DE126FB-3B66-44A6-8F63-015104B5FE3C}" srcOrd="0" destOrd="0" presId="urn:microsoft.com/office/officeart/2005/8/layout/default"/>
    <dgm:cxn modelId="{704E75BF-916A-49E3-B891-F1EBC409F039}" type="presParOf" srcId="{80523DA3-6C81-4E95-8F6D-5EC00838EC03}" destId="{8BD9F878-EDF7-40CA-ADDE-9649F9C5C940}" srcOrd="1" destOrd="0" presId="urn:microsoft.com/office/officeart/2005/8/layout/default"/>
    <dgm:cxn modelId="{2DCD13BC-4B63-4D91-AD22-6D1D2127ADDE}" type="presParOf" srcId="{80523DA3-6C81-4E95-8F6D-5EC00838EC03}" destId="{E5C19295-422F-4054-87F1-FEE44508FF10}" srcOrd="2" destOrd="0" presId="urn:microsoft.com/office/officeart/2005/8/layout/default"/>
    <dgm:cxn modelId="{7723B3E5-8EE3-4E0B-81CE-85B15E281F29}" type="presParOf" srcId="{80523DA3-6C81-4E95-8F6D-5EC00838EC03}" destId="{24D741E8-1FE1-44C0-BC4B-7B29DAA40AE9}" srcOrd="3" destOrd="0" presId="urn:microsoft.com/office/officeart/2005/8/layout/default"/>
    <dgm:cxn modelId="{7C18E911-6128-4B64-B089-B7ED315BE567}" type="presParOf" srcId="{80523DA3-6C81-4E95-8F6D-5EC00838EC03}" destId="{5E909E47-AA19-4AAA-BDF5-5B8102FC268D}" srcOrd="4" destOrd="0" presId="urn:microsoft.com/office/officeart/2005/8/layout/default"/>
    <dgm:cxn modelId="{4087CFE6-6AE9-4F07-AA4B-9AEFBFBBC4E7}" type="presParOf" srcId="{80523DA3-6C81-4E95-8F6D-5EC00838EC03}" destId="{C387DC65-2B50-46FA-8037-9A52C6356958}" srcOrd="5" destOrd="0" presId="urn:microsoft.com/office/officeart/2005/8/layout/default"/>
    <dgm:cxn modelId="{F39BF2F9-631E-4C21-B756-BDD9DB529D4E}" type="presParOf" srcId="{80523DA3-6C81-4E95-8F6D-5EC00838EC03}" destId="{B950F92D-DBB2-4AC5-AF02-22090E2858D7}"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9A45DC8-CA85-451C-881C-14F886D11369}" type="doc">
      <dgm:prSet loTypeId="urn:microsoft.com/office/officeart/2005/8/layout/cycle6" loCatId="relationship" qsTypeId="urn:microsoft.com/office/officeart/2005/8/quickstyle/simple1" qsCatId="simple" csTypeId="urn:microsoft.com/office/officeart/2005/8/colors/accent1_2" csCatId="accent1" phldr="1"/>
      <dgm:spPr/>
      <dgm:t>
        <a:bodyPr/>
        <a:lstStyle/>
        <a:p>
          <a:endParaRPr lang="en-US"/>
        </a:p>
      </dgm:t>
    </dgm:pt>
    <dgm:pt modelId="{FDA369AC-89A3-42D7-BF4D-920394A03DD3}">
      <dgm:prSet phldrT="[Text]"/>
      <dgm:spPr/>
      <dgm:t>
        <a:bodyPr/>
        <a:lstStyle/>
        <a:p>
          <a:r>
            <a:rPr lang="ar-EG" b="1" dirty="0"/>
            <a:t>الموهبة</a:t>
          </a:r>
          <a:endParaRPr lang="en-US" b="1" dirty="0"/>
        </a:p>
      </dgm:t>
    </dgm:pt>
    <dgm:pt modelId="{43535614-7640-487B-847D-CB27B391D38B}" type="parTrans" cxnId="{25585B9A-EA61-4FB6-B122-D2A27665F17F}">
      <dgm:prSet/>
      <dgm:spPr/>
      <dgm:t>
        <a:bodyPr/>
        <a:lstStyle/>
        <a:p>
          <a:endParaRPr lang="en-US"/>
        </a:p>
      </dgm:t>
    </dgm:pt>
    <dgm:pt modelId="{757EBE19-58FC-4E96-8336-7D8835111776}" type="sibTrans" cxnId="{25585B9A-EA61-4FB6-B122-D2A27665F17F}">
      <dgm:prSet/>
      <dgm:spPr/>
      <dgm:t>
        <a:bodyPr/>
        <a:lstStyle/>
        <a:p>
          <a:endParaRPr lang="en-US"/>
        </a:p>
      </dgm:t>
    </dgm:pt>
    <dgm:pt modelId="{65A9C9FF-5114-4721-A603-AA79520A8924}">
      <dgm:prSet phldrT="[Text]"/>
      <dgm:spPr/>
      <dgm:t>
        <a:bodyPr/>
        <a:lstStyle/>
        <a:p>
          <a:r>
            <a:rPr lang="ar-EG" b="1" dirty="0"/>
            <a:t>فهم الوسيلة</a:t>
          </a:r>
          <a:endParaRPr lang="en-US" b="1" dirty="0"/>
        </a:p>
      </dgm:t>
    </dgm:pt>
    <dgm:pt modelId="{02A2ECDA-BC55-44A8-B98C-478A5BFE49A3}" type="parTrans" cxnId="{8E12C11A-DC40-4F3E-8665-88E2D64CEB56}">
      <dgm:prSet/>
      <dgm:spPr/>
      <dgm:t>
        <a:bodyPr/>
        <a:lstStyle/>
        <a:p>
          <a:endParaRPr lang="en-US"/>
        </a:p>
      </dgm:t>
    </dgm:pt>
    <dgm:pt modelId="{F3FA189C-7ECA-45D5-903A-018ED575FF81}" type="sibTrans" cxnId="{8E12C11A-DC40-4F3E-8665-88E2D64CEB56}">
      <dgm:prSet/>
      <dgm:spPr/>
      <dgm:t>
        <a:bodyPr/>
        <a:lstStyle/>
        <a:p>
          <a:endParaRPr lang="en-US"/>
        </a:p>
      </dgm:t>
    </dgm:pt>
    <dgm:pt modelId="{5F608FE6-056B-4D83-8AFA-96E2AA4088F3}">
      <dgm:prSet phldrT="[Text]"/>
      <dgm:spPr/>
      <dgm:t>
        <a:bodyPr/>
        <a:lstStyle/>
        <a:p>
          <a:r>
            <a:rPr lang="ar-EG" dirty="0"/>
            <a:t>فهم </a:t>
          </a:r>
          <a:r>
            <a:rPr lang="ar-EG" b="1" dirty="0"/>
            <a:t>الجمهور</a:t>
          </a:r>
          <a:endParaRPr lang="en-US" b="1" dirty="0"/>
        </a:p>
      </dgm:t>
    </dgm:pt>
    <dgm:pt modelId="{D5731C98-87DA-4E56-808B-056F2BABD0BA}" type="parTrans" cxnId="{4AEE7FC8-CA33-446D-8974-4072A87C2167}">
      <dgm:prSet/>
      <dgm:spPr/>
      <dgm:t>
        <a:bodyPr/>
        <a:lstStyle/>
        <a:p>
          <a:endParaRPr lang="en-US"/>
        </a:p>
      </dgm:t>
    </dgm:pt>
    <dgm:pt modelId="{288AA980-F9EA-4EF9-ACC0-6A2869DB4E83}" type="sibTrans" cxnId="{4AEE7FC8-CA33-446D-8974-4072A87C2167}">
      <dgm:prSet/>
      <dgm:spPr/>
      <dgm:t>
        <a:bodyPr/>
        <a:lstStyle/>
        <a:p>
          <a:endParaRPr lang="en-US"/>
        </a:p>
      </dgm:t>
    </dgm:pt>
    <dgm:pt modelId="{FFEBF9C2-AB5B-4696-80C1-FE13E87EEBAE}">
      <dgm:prSet phldrT="[Text]"/>
      <dgm:spPr/>
      <dgm:t>
        <a:bodyPr/>
        <a:lstStyle/>
        <a:p>
          <a:r>
            <a:rPr lang="ar-EG" b="1" dirty="0"/>
            <a:t>الثقافة العامة</a:t>
          </a:r>
          <a:endParaRPr lang="en-US" b="1" dirty="0"/>
        </a:p>
      </dgm:t>
    </dgm:pt>
    <dgm:pt modelId="{1F1B1261-FF99-47C4-B3FA-2509171CDF55}" type="parTrans" cxnId="{F7577056-8637-439F-9A47-14F57D2AF627}">
      <dgm:prSet/>
      <dgm:spPr/>
      <dgm:t>
        <a:bodyPr/>
        <a:lstStyle/>
        <a:p>
          <a:endParaRPr lang="en-US"/>
        </a:p>
      </dgm:t>
    </dgm:pt>
    <dgm:pt modelId="{010A9531-A3F5-4DCD-B4C5-3DD8E92C5032}" type="sibTrans" cxnId="{F7577056-8637-439F-9A47-14F57D2AF627}">
      <dgm:prSet/>
      <dgm:spPr/>
      <dgm:t>
        <a:bodyPr/>
        <a:lstStyle/>
        <a:p>
          <a:endParaRPr lang="en-US"/>
        </a:p>
      </dgm:t>
    </dgm:pt>
    <dgm:pt modelId="{B0115EFC-C868-4EEF-9FA4-E7D98450E20D}">
      <dgm:prSet phldrT="[Text]"/>
      <dgm:spPr/>
      <dgm:t>
        <a:bodyPr/>
        <a:lstStyle/>
        <a:p>
          <a:r>
            <a:rPr lang="ar-EG" b="1" dirty="0"/>
            <a:t>ثقافة الإذاعة</a:t>
          </a:r>
          <a:endParaRPr lang="en-US" b="1" dirty="0"/>
        </a:p>
      </dgm:t>
    </dgm:pt>
    <dgm:pt modelId="{7F525FF8-B742-4ECC-953F-A6C123EAA5E8}" type="parTrans" cxnId="{32481F0C-766B-4070-9A5F-FCA8C438361F}">
      <dgm:prSet/>
      <dgm:spPr/>
      <dgm:t>
        <a:bodyPr/>
        <a:lstStyle/>
        <a:p>
          <a:endParaRPr lang="en-US"/>
        </a:p>
      </dgm:t>
    </dgm:pt>
    <dgm:pt modelId="{2E5DA939-334E-4AE3-96B7-67D270D94285}" type="sibTrans" cxnId="{32481F0C-766B-4070-9A5F-FCA8C438361F}">
      <dgm:prSet/>
      <dgm:spPr/>
      <dgm:t>
        <a:bodyPr/>
        <a:lstStyle/>
        <a:p>
          <a:endParaRPr lang="en-US"/>
        </a:p>
      </dgm:t>
    </dgm:pt>
    <dgm:pt modelId="{295DDD09-91F3-4F4F-831C-C77C7908B99E}">
      <dgm:prSet phldrT="[Text]"/>
      <dgm:spPr/>
      <dgm:t>
        <a:bodyPr/>
        <a:lstStyle/>
        <a:p>
          <a:r>
            <a:rPr lang="ar-EG" b="1" dirty="0"/>
            <a:t>معايشة الواقع</a:t>
          </a:r>
          <a:endParaRPr lang="en-US" b="1" dirty="0"/>
        </a:p>
      </dgm:t>
    </dgm:pt>
    <dgm:pt modelId="{EEFE7C20-2D09-4387-8264-1D9BC11210E6}" type="parTrans" cxnId="{9F97F2B3-0275-496A-BC7D-21349FD97E4B}">
      <dgm:prSet/>
      <dgm:spPr/>
      <dgm:t>
        <a:bodyPr/>
        <a:lstStyle/>
        <a:p>
          <a:endParaRPr lang="en-US"/>
        </a:p>
      </dgm:t>
    </dgm:pt>
    <dgm:pt modelId="{55478EF9-28EF-40E1-8E92-A80F32D3533C}" type="sibTrans" cxnId="{9F97F2B3-0275-496A-BC7D-21349FD97E4B}">
      <dgm:prSet/>
      <dgm:spPr/>
      <dgm:t>
        <a:bodyPr/>
        <a:lstStyle/>
        <a:p>
          <a:endParaRPr lang="en-US"/>
        </a:p>
      </dgm:t>
    </dgm:pt>
    <dgm:pt modelId="{3BC51188-F507-4E77-852F-C269B209E1A3}">
      <dgm:prSet phldrT="[Text]"/>
      <dgm:spPr/>
      <dgm:t>
        <a:bodyPr/>
        <a:lstStyle/>
        <a:p>
          <a:r>
            <a:rPr lang="ar-EG" b="1" dirty="0"/>
            <a:t>المرونة</a:t>
          </a:r>
          <a:endParaRPr lang="en-US" b="1" dirty="0"/>
        </a:p>
      </dgm:t>
    </dgm:pt>
    <dgm:pt modelId="{016CFC98-8FF2-4AFC-821E-3A8ED003BEC5}" type="parTrans" cxnId="{BF54B1BA-A236-4D68-B254-5C559F6289DD}">
      <dgm:prSet/>
      <dgm:spPr/>
      <dgm:t>
        <a:bodyPr/>
        <a:lstStyle/>
        <a:p>
          <a:endParaRPr lang="en-US"/>
        </a:p>
      </dgm:t>
    </dgm:pt>
    <dgm:pt modelId="{58A4FBA1-5BE8-40ED-9505-650F18B2D0DA}" type="sibTrans" cxnId="{BF54B1BA-A236-4D68-B254-5C559F6289DD}">
      <dgm:prSet/>
      <dgm:spPr/>
      <dgm:t>
        <a:bodyPr/>
        <a:lstStyle/>
        <a:p>
          <a:endParaRPr lang="en-US"/>
        </a:p>
      </dgm:t>
    </dgm:pt>
    <dgm:pt modelId="{5B623958-5233-49C5-8A81-A3AB1193E600}" type="pres">
      <dgm:prSet presAssocID="{09A45DC8-CA85-451C-881C-14F886D11369}" presName="cycle" presStyleCnt="0">
        <dgm:presLayoutVars>
          <dgm:dir/>
          <dgm:resizeHandles val="exact"/>
        </dgm:presLayoutVars>
      </dgm:prSet>
      <dgm:spPr/>
    </dgm:pt>
    <dgm:pt modelId="{F16D942F-7BE1-4BAC-A20D-E41DB1A966F6}" type="pres">
      <dgm:prSet presAssocID="{FDA369AC-89A3-42D7-BF4D-920394A03DD3}" presName="node" presStyleLbl="node1" presStyleIdx="0" presStyleCnt="7">
        <dgm:presLayoutVars>
          <dgm:bulletEnabled val="1"/>
        </dgm:presLayoutVars>
      </dgm:prSet>
      <dgm:spPr/>
    </dgm:pt>
    <dgm:pt modelId="{9D59797B-FD83-41BB-830B-47D10A84F6B3}" type="pres">
      <dgm:prSet presAssocID="{FDA369AC-89A3-42D7-BF4D-920394A03DD3}" presName="spNode" presStyleCnt="0"/>
      <dgm:spPr/>
    </dgm:pt>
    <dgm:pt modelId="{07C6DF45-6262-43B6-B56F-7B0EEEF97B00}" type="pres">
      <dgm:prSet presAssocID="{757EBE19-58FC-4E96-8336-7D8835111776}" presName="sibTrans" presStyleLbl="sibTrans1D1" presStyleIdx="0" presStyleCnt="7"/>
      <dgm:spPr/>
    </dgm:pt>
    <dgm:pt modelId="{F427E395-0DD5-43BC-94AA-943580A8F482}" type="pres">
      <dgm:prSet presAssocID="{65A9C9FF-5114-4721-A603-AA79520A8924}" presName="node" presStyleLbl="node1" presStyleIdx="1" presStyleCnt="7">
        <dgm:presLayoutVars>
          <dgm:bulletEnabled val="1"/>
        </dgm:presLayoutVars>
      </dgm:prSet>
      <dgm:spPr/>
    </dgm:pt>
    <dgm:pt modelId="{739542AC-018F-4992-81C7-63B5F362FD14}" type="pres">
      <dgm:prSet presAssocID="{65A9C9FF-5114-4721-A603-AA79520A8924}" presName="spNode" presStyleCnt="0"/>
      <dgm:spPr/>
    </dgm:pt>
    <dgm:pt modelId="{D568C5AA-6F6C-4720-B54F-DFCB61FACE25}" type="pres">
      <dgm:prSet presAssocID="{F3FA189C-7ECA-45D5-903A-018ED575FF81}" presName="sibTrans" presStyleLbl="sibTrans1D1" presStyleIdx="1" presStyleCnt="7"/>
      <dgm:spPr/>
    </dgm:pt>
    <dgm:pt modelId="{EA331B24-3697-4E3F-9C5B-0BFE360CC3AB}" type="pres">
      <dgm:prSet presAssocID="{5F608FE6-056B-4D83-8AFA-96E2AA4088F3}" presName="node" presStyleLbl="node1" presStyleIdx="2" presStyleCnt="7">
        <dgm:presLayoutVars>
          <dgm:bulletEnabled val="1"/>
        </dgm:presLayoutVars>
      </dgm:prSet>
      <dgm:spPr/>
    </dgm:pt>
    <dgm:pt modelId="{B2EBF8D6-18BB-48E3-93D8-E729700114F0}" type="pres">
      <dgm:prSet presAssocID="{5F608FE6-056B-4D83-8AFA-96E2AA4088F3}" presName="spNode" presStyleCnt="0"/>
      <dgm:spPr/>
    </dgm:pt>
    <dgm:pt modelId="{3CA2BF89-01D6-4A71-88FE-8378B3D18B83}" type="pres">
      <dgm:prSet presAssocID="{288AA980-F9EA-4EF9-ACC0-6A2869DB4E83}" presName="sibTrans" presStyleLbl="sibTrans1D1" presStyleIdx="2" presStyleCnt="7"/>
      <dgm:spPr/>
    </dgm:pt>
    <dgm:pt modelId="{3A2EC7F2-B7A9-45EF-A06A-BC83BF122DD1}" type="pres">
      <dgm:prSet presAssocID="{FFEBF9C2-AB5B-4696-80C1-FE13E87EEBAE}" presName="node" presStyleLbl="node1" presStyleIdx="3" presStyleCnt="7">
        <dgm:presLayoutVars>
          <dgm:bulletEnabled val="1"/>
        </dgm:presLayoutVars>
      </dgm:prSet>
      <dgm:spPr/>
    </dgm:pt>
    <dgm:pt modelId="{1AD5AFCB-7A2C-402A-BCC7-FEB1F5CC98DA}" type="pres">
      <dgm:prSet presAssocID="{FFEBF9C2-AB5B-4696-80C1-FE13E87EEBAE}" presName="spNode" presStyleCnt="0"/>
      <dgm:spPr/>
    </dgm:pt>
    <dgm:pt modelId="{4E8B28CA-15B3-4784-84BF-48F25AA69283}" type="pres">
      <dgm:prSet presAssocID="{010A9531-A3F5-4DCD-B4C5-3DD8E92C5032}" presName="sibTrans" presStyleLbl="sibTrans1D1" presStyleIdx="3" presStyleCnt="7"/>
      <dgm:spPr/>
    </dgm:pt>
    <dgm:pt modelId="{3D36B632-E98B-4E51-B5B5-CF5D3FDC62C7}" type="pres">
      <dgm:prSet presAssocID="{B0115EFC-C868-4EEF-9FA4-E7D98450E20D}" presName="node" presStyleLbl="node1" presStyleIdx="4" presStyleCnt="7">
        <dgm:presLayoutVars>
          <dgm:bulletEnabled val="1"/>
        </dgm:presLayoutVars>
      </dgm:prSet>
      <dgm:spPr/>
    </dgm:pt>
    <dgm:pt modelId="{C449BFF8-1E21-4B97-8A11-3F247FBC240F}" type="pres">
      <dgm:prSet presAssocID="{B0115EFC-C868-4EEF-9FA4-E7D98450E20D}" presName="spNode" presStyleCnt="0"/>
      <dgm:spPr/>
    </dgm:pt>
    <dgm:pt modelId="{9B526261-4A61-4764-B47B-F08BA977A537}" type="pres">
      <dgm:prSet presAssocID="{2E5DA939-334E-4AE3-96B7-67D270D94285}" presName="sibTrans" presStyleLbl="sibTrans1D1" presStyleIdx="4" presStyleCnt="7"/>
      <dgm:spPr/>
    </dgm:pt>
    <dgm:pt modelId="{A5079F2A-8FD7-44CB-9B7D-1BCAD6231DD2}" type="pres">
      <dgm:prSet presAssocID="{295DDD09-91F3-4F4F-831C-C77C7908B99E}" presName="node" presStyleLbl="node1" presStyleIdx="5" presStyleCnt="7">
        <dgm:presLayoutVars>
          <dgm:bulletEnabled val="1"/>
        </dgm:presLayoutVars>
      </dgm:prSet>
      <dgm:spPr/>
    </dgm:pt>
    <dgm:pt modelId="{0B38348A-82FB-4D3E-832D-8BAEE290A81B}" type="pres">
      <dgm:prSet presAssocID="{295DDD09-91F3-4F4F-831C-C77C7908B99E}" presName="spNode" presStyleCnt="0"/>
      <dgm:spPr/>
    </dgm:pt>
    <dgm:pt modelId="{49EFA22B-1866-4DEF-8E7B-D025DEFA0841}" type="pres">
      <dgm:prSet presAssocID="{55478EF9-28EF-40E1-8E92-A80F32D3533C}" presName="sibTrans" presStyleLbl="sibTrans1D1" presStyleIdx="5" presStyleCnt="7"/>
      <dgm:spPr/>
    </dgm:pt>
    <dgm:pt modelId="{E7423481-8728-4E19-B27F-E885B502EF1B}" type="pres">
      <dgm:prSet presAssocID="{3BC51188-F507-4E77-852F-C269B209E1A3}" presName="node" presStyleLbl="node1" presStyleIdx="6" presStyleCnt="7">
        <dgm:presLayoutVars>
          <dgm:bulletEnabled val="1"/>
        </dgm:presLayoutVars>
      </dgm:prSet>
      <dgm:spPr/>
    </dgm:pt>
    <dgm:pt modelId="{5A5D5097-E362-419F-9475-5A5E347F6DC7}" type="pres">
      <dgm:prSet presAssocID="{3BC51188-F507-4E77-852F-C269B209E1A3}" presName="spNode" presStyleCnt="0"/>
      <dgm:spPr/>
    </dgm:pt>
    <dgm:pt modelId="{9F16C5B1-C095-4F50-9AB1-95461DB4046E}" type="pres">
      <dgm:prSet presAssocID="{58A4FBA1-5BE8-40ED-9505-650F18B2D0DA}" presName="sibTrans" presStyleLbl="sibTrans1D1" presStyleIdx="6" presStyleCnt="7"/>
      <dgm:spPr/>
    </dgm:pt>
  </dgm:ptLst>
  <dgm:cxnLst>
    <dgm:cxn modelId="{32481F0C-766B-4070-9A5F-FCA8C438361F}" srcId="{09A45DC8-CA85-451C-881C-14F886D11369}" destId="{B0115EFC-C868-4EEF-9FA4-E7D98450E20D}" srcOrd="4" destOrd="0" parTransId="{7F525FF8-B742-4ECC-953F-A6C123EAA5E8}" sibTransId="{2E5DA939-334E-4AE3-96B7-67D270D94285}"/>
    <dgm:cxn modelId="{8E12C11A-DC40-4F3E-8665-88E2D64CEB56}" srcId="{09A45DC8-CA85-451C-881C-14F886D11369}" destId="{65A9C9FF-5114-4721-A603-AA79520A8924}" srcOrd="1" destOrd="0" parTransId="{02A2ECDA-BC55-44A8-B98C-478A5BFE49A3}" sibTransId="{F3FA189C-7ECA-45D5-903A-018ED575FF81}"/>
    <dgm:cxn modelId="{86418C34-64DF-4DEB-9714-48BB40ADCB81}" type="presOf" srcId="{757EBE19-58FC-4E96-8336-7D8835111776}" destId="{07C6DF45-6262-43B6-B56F-7B0EEEF97B00}" srcOrd="0" destOrd="0" presId="urn:microsoft.com/office/officeart/2005/8/layout/cycle6"/>
    <dgm:cxn modelId="{2551153C-1DBD-4A05-94FD-FF49ED40DF5B}" type="presOf" srcId="{F3FA189C-7ECA-45D5-903A-018ED575FF81}" destId="{D568C5AA-6F6C-4720-B54F-DFCB61FACE25}" srcOrd="0" destOrd="0" presId="urn:microsoft.com/office/officeart/2005/8/layout/cycle6"/>
    <dgm:cxn modelId="{0DF4375F-D2DB-4234-825A-A4156F2A4092}" type="presOf" srcId="{288AA980-F9EA-4EF9-ACC0-6A2869DB4E83}" destId="{3CA2BF89-01D6-4A71-88FE-8378B3D18B83}" srcOrd="0" destOrd="0" presId="urn:microsoft.com/office/officeart/2005/8/layout/cycle6"/>
    <dgm:cxn modelId="{C0CA9E49-A885-4D6C-BD0E-8DF1ABAFD81F}" type="presOf" srcId="{B0115EFC-C868-4EEF-9FA4-E7D98450E20D}" destId="{3D36B632-E98B-4E51-B5B5-CF5D3FDC62C7}" srcOrd="0" destOrd="0" presId="urn:microsoft.com/office/officeart/2005/8/layout/cycle6"/>
    <dgm:cxn modelId="{5205AF50-236F-487F-9A6B-219D7DE46023}" type="presOf" srcId="{FFEBF9C2-AB5B-4696-80C1-FE13E87EEBAE}" destId="{3A2EC7F2-B7A9-45EF-A06A-BC83BF122DD1}" srcOrd="0" destOrd="0" presId="urn:microsoft.com/office/officeart/2005/8/layout/cycle6"/>
    <dgm:cxn modelId="{A3E85C73-3B59-4D2F-9E44-91F7EBC769EF}" type="presOf" srcId="{FDA369AC-89A3-42D7-BF4D-920394A03DD3}" destId="{F16D942F-7BE1-4BAC-A20D-E41DB1A966F6}" srcOrd="0" destOrd="0" presId="urn:microsoft.com/office/officeart/2005/8/layout/cycle6"/>
    <dgm:cxn modelId="{AFAD9454-B419-4C16-B4DB-979343C78367}" type="presOf" srcId="{010A9531-A3F5-4DCD-B4C5-3DD8E92C5032}" destId="{4E8B28CA-15B3-4784-84BF-48F25AA69283}" srcOrd="0" destOrd="0" presId="urn:microsoft.com/office/officeart/2005/8/layout/cycle6"/>
    <dgm:cxn modelId="{F7577056-8637-439F-9A47-14F57D2AF627}" srcId="{09A45DC8-CA85-451C-881C-14F886D11369}" destId="{FFEBF9C2-AB5B-4696-80C1-FE13E87EEBAE}" srcOrd="3" destOrd="0" parTransId="{1F1B1261-FF99-47C4-B3FA-2509171CDF55}" sibTransId="{010A9531-A3F5-4DCD-B4C5-3DD8E92C5032}"/>
    <dgm:cxn modelId="{F98FDE78-09AE-4B1F-BFB1-6E75621A5ECF}" type="presOf" srcId="{3BC51188-F507-4E77-852F-C269B209E1A3}" destId="{E7423481-8728-4E19-B27F-E885B502EF1B}" srcOrd="0" destOrd="0" presId="urn:microsoft.com/office/officeart/2005/8/layout/cycle6"/>
    <dgm:cxn modelId="{431A2189-E919-4286-B600-D7FAD0231295}" type="presOf" srcId="{09A45DC8-CA85-451C-881C-14F886D11369}" destId="{5B623958-5233-49C5-8A81-A3AB1193E600}" srcOrd="0" destOrd="0" presId="urn:microsoft.com/office/officeart/2005/8/layout/cycle6"/>
    <dgm:cxn modelId="{DC33A08D-25EC-42D3-BB74-7380380740B4}" type="presOf" srcId="{295DDD09-91F3-4F4F-831C-C77C7908B99E}" destId="{A5079F2A-8FD7-44CB-9B7D-1BCAD6231DD2}" srcOrd="0" destOrd="0" presId="urn:microsoft.com/office/officeart/2005/8/layout/cycle6"/>
    <dgm:cxn modelId="{25585B9A-EA61-4FB6-B122-D2A27665F17F}" srcId="{09A45DC8-CA85-451C-881C-14F886D11369}" destId="{FDA369AC-89A3-42D7-BF4D-920394A03DD3}" srcOrd="0" destOrd="0" parTransId="{43535614-7640-487B-847D-CB27B391D38B}" sibTransId="{757EBE19-58FC-4E96-8336-7D8835111776}"/>
    <dgm:cxn modelId="{0292D09A-F8FB-47CF-BEFD-6AABB1FFEC5E}" type="presOf" srcId="{55478EF9-28EF-40E1-8E92-A80F32D3533C}" destId="{49EFA22B-1866-4DEF-8E7B-D025DEFA0841}" srcOrd="0" destOrd="0" presId="urn:microsoft.com/office/officeart/2005/8/layout/cycle6"/>
    <dgm:cxn modelId="{6D574A9E-B69A-43F3-8DBC-B57E0DB2E99A}" type="presOf" srcId="{2E5DA939-334E-4AE3-96B7-67D270D94285}" destId="{9B526261-4A61-4764-B47B-F08BA977A537}" srcOrd="0" destOrd="0" presId="urn:microsoft.com/office/officeart/2005/8/layout/cycle6"/>
    <dgm:cxn modelId="{9F97F2B3-0275-496A-BC7D-21349FD97E4B}" srcId="{09A45DC8-CA85-451C-881C-14F886D11369}" destId="{295DDD09-91F3-4F4F-831C-C77C7908B99E}" srcOrd="5" destOrd="0" parTransId="{EEFE7C20-2D09-4387-8264-1D9BC11210E6}" sibTransId="{55478EF9-28EF-40E1-8E92-A80F32D3533C}"/>
    <dgm:cxn modelId="{BF54B1BA-A236-4D68-B254-5C559F6289DD}" srcId="{09A45DC8-CA85-451C-881C-14F886D11369}" destId="{3BC51188-F507-4E77-852F-C269B209E1A3}" srcOrd="6" destOrd="0" parTransId="{016CFC98-8FF2-4AFC-821E-3A8ED003BEC5}" sibTransId="{58A4FBA1-5BE8-40ED-9505-650F18B2D0DA}"/>
    <dgm:cxn modelId="{4AEE7FC8-CA33-446D-8974-4072A87C2167}" srcId="{09A45DC8-CA85-451C-881C-14F886D11369}" destId="{5F608FE6-056B-4D83-8AFA-96E2AA4088F3}" srcOrd="2" destOrd="0" parTransId="{D5731C98-87DA-4E56-808B-056F2BABD0BA}" sibTransId="{288AA980-F9EA-4EF9-ACC0-6A2869DB4E83}"/>
    <dgm:cxn modelId="{239566CC-0C39-4715-9843-C29F5CD15811}" type="presOf" srcId="{5F608FE6-056B-4D83-8AFA-96E2AA4088F3}" destId="{EA331B24-3697-4E3F-9C5B-0BFE360CC3AB}" srcOrd="0" destOrd="0" presId="urn:microsoft.com/office/officeart/2005/8/layout/cycle6"/>
    <dgm:cxn modelId="{15FA6BE1-06E5-4472-B50A-F7F838A7EDB4}" type="presOf" srcId="{58A4FBA1-5BE8-40ED-9505-650F18B2D0DA}" destId="{9F16C5B1-C095-4F50-9AB1-95461DB4046E}" srcOrd="0" destOrd="0" presId="urn:microsoft.com/office/officeart/2005/8/layout/cycle6"/>
    <dgm:cxn modelId="{8D4A8AFB-616C-4A12-A661-878B7723BD13}" type="presOf" srcId="{65A9C9FF-5114-4721-A603-AA79520A8924}" destId="{F427E395-0DD5-43BC-94AA-943580A8F482}" srcOrd="0" destOrd="0" presId="urn:microsoft.com/office/officeart/2005/8/layout/cycle6"/>
    <dgm:cxn modelId="{383F3844-7C9B-4EA1-801D-BD157865DBEE}" type="presParOf" srcId="{5B623958-5233-49C5-8A81-A3AB1193E600}" destId="{F16D942F-7BE1-4BAC-A20D-E41DB1A966F6}" srcOrd="0" destOrd="0" presId="urn:microsoft.com/office/officeart/2005/8/layout/cycle6"/>
    <dgm:cxn modelId="{15D6EB2B-69A9-4533-B705-3632BB507924}" type="presParOf" srcId="{5B623958-5233-49C5-8A81-A3AB1193E600}" destId="{9D59797B-FD83-41BB-830B-47D10A84F6B3}" srcOrd="1" destOrd="0" presId="urn:microsoft.com/office/officeart/2005/8/layout/cycle6"/>
    <dgm:cxn modelId="{6CBADD32-8CF4-41E2-BD8A-FE74FBDB4D3B}" type="presParOf" srcId="{5B623958-5233-49C5-8A81-A3AB1193E600}" destId="{07C6DF45-6262-43B6-B56F-7B0EEEF97B00}" srcOrd="2" destOrd="0" presId="urn:microsoft.com/office/officeart/2005/8/layout/cycle6"/>
    <dgm:cxn modelId="{51AC591A-D02C-48B0-9E56-D47FAE398A9F}" type="presParOf" srcId="{5B623958-5233-49C5-8A81-A3AB1193E600}" destId="{F427E395-0DD5-43BC-94AA-943580A8F482}" srcOrd="3" destOrd="0" presId="urn:microsoft.com/office/officeart/2005/8/layout/cycle6"/>
    <dgm:cxn modelId="{E1FACF0C-FB23-41EB-B217-BC58CCFC08F0}" type="presParOf" srcId="{5B623958-5233-49C5-8A81-A3AB1193E600}" destId="{739542AC-018F-4992-81C7-63B5F362FD14}" srcOrd="4" destOrd="0" presId="urn:microsoft.com/office/officeart/2005/8/layout/cycle6"/>
    <dgm:cxn modelId="{3B76F836-83B4-45FC-B12B-DCE103354630}" type="presParOf" srcId="{5B623958-5233-49C5-8A81-A3AB1193E600}" destId="{D568C5AA-6F6C-4720-B54F-DFCB61FACE25}" srcOrd="5" destOrd="0" presId="urn:microsoft.com/office/officeart/2005/8/layout/cycle6"/>
    <dgm:cxn modelId="{1B0B0335-F313-4937-BD4C-EFA85FBDAF7E}" type="presParOf" srcId="{5B623958-5233-49C5-8A81-A3AB1193E600}" destId="{EA331B24-3697-4E3F-9C5B-0BFE360CC3AB}" srcOrd="6" destOrd="0" presId="urn:microsoft.com/office/officeart/2005/8/layout/cycle6"/>
    <dgm:cxn modelId="{844BD80F-F862-4AC0-9B77-A3321F0F3390}" type="presParOf" srcId="{5B623958-5233-49C5-8A81-A3AB1193E600}" destId="{B2EBF8D6-18BB-48E3-93D8-E729700114F0}" srcOrd="7" destOrd="0" presId="urn:microsoft.com/office/officeart/2005/8/layout/cycle6"/>
    <dgm:cxn modelId="{A82DF822-787B-4A37-B6FE-DF7C8B8E4027}" type="presParOf" srcId="{5B623958-5233-49C5-8A81-A3AB1193E600}" destId="{3CA2BF89-01D6-4A71-88FE-8378B3D18B83}" srcOrd="8" destOrd="0" presId="urn:microsoft.com/office/officeart/2005/8/layout/cycle6"/>
    <dgm:cxn modelId="{F4CDEAD0-335B-4866-940E-6A72E5493AE4}" type="presParOf" srcId="{5B623958-5233-49C5-8A81-A3AB1193E600}" destId="{3A2EC7F2-B7A9-45EF-A06A-BC83BF122DD1}" srcOrd="9" destOrd="0" presId="urn:microsoft.com/office/officeart/2005/8/layout/cycle6"/>
    <dgm:cxn modelId="{4D7C4B96-991C-4B2B-A242-8BC67A758DD0}" type="presParOf" srcId="{5B623958-5233-49C5-8A81-A3AB1193E600}" destId="{1AD5AFCB-7A2C-402A-BCC7-FEB1F5CC98DA}" srcOrd="10" destOrd="0" presId="urn:microsoft.com/office/officeart/2005/8/layout/cycle6"/>
    <dgm:cxn modelId="{B83EFDAD-1765-4BA3-ADC2-1D6F86D796DC}" type="presParOf" srcId="{5B623958-5233-49C5-8A81-A3AB1193E600}" destId="{4E8B28CA-15B3-4784-84BF-48F25AA69283}" srcOrd="11" destOrd="0" presId="urn:microsoft.com/office/officeart/2005/8/layout/cycle6"/>
    <dgm:cxn modelId="{3400DDD7-454E-4EF0-A9E0-8E6D8D5E40EF}" type="presParOf" srcId="{5B623958-5233-49C5-8A81-A3AB1193E600}" destId="{3D36B632-E98B-4E51-B5B5-CF5D3FDC62C7}" srcOrd="12" destOrd="0" presId="urn:microsoft.com/office/officeart/2005/8/layout/cycle6"/>
    <dgm:cxn modelId="{25E94D9F-FF65-47F8-99F9-37E71F76219E}" type="presParOf" srcId="{5B623958-5233-49C5-8A81-A3AB1193E600}" destId="{C449BFF8-1E21-4B97-8A11-3F247FBC240F}" srcOrd="13" destOrd="0" presId="urn:microsoft.com/office/officeart/2005/8/layout/cycle6"/>
    <dgm:cxn modelId="{3B6B858E-2D29-46EB-B96B-BE35E99176BD}" type="presParOf" srcId="{5B623958-5233-49C5-8A81-A3AB1193E600}" destId="{9B526261-4A61-4764-B47B-F08BA977A537}" srcOrd="14" destOrd="0" presId="urn:microsoft.com/office/officeart/2005/8/layout/cycle6"/>
    <dgm:cxn modelId="{C52C2DFE-4C9C-4BF0-894D-4F9C2649E662}" type="presParOf" srcId="{5B623958-5233-49C5-8A81-A3AB1193E600}" destId="{A5079F2A-8FD7-44CB-9B7D-1BCAD6231DD2}" srcOrd="15" destOrd="0" presId="urn:microsoft.com/office/officeart/2005/8/layout/cycle6"/>
    <dgm:cxn modelId="{D38D96CC-B9FB-4407-A38A-EC79D51E69AC}" type="presParOf" srcId="{5B623958-5233-49C5-8A81-A3AB1193E600}" destId="{0B38348A-82FB-4D3E-832D-8BAEE290A81B}" srcOrd="16" destOrd="0" presId="urn:microsoft.com/office/officeart/2005/8/layout/cycle6"/>
    <dgm:cxn modelId="{D539A0D9-63E3-4A85-9F1C-83E7A4738A29}" type="presParOf" srcId="{5B623958-5233-49C5-8A81-A3AB1193E600}" destId="{49EFA22B-1866-4DEF-8E7B-D025DEFA0841}" srcOrd="17" destOrd="0" presId="urn:microsoft.com/office/officeart/2005/8/layout/cycle6"/>
    <dgm:cxn modelId="{25116261-3C00-4A0F-9965-52CB4B589167}" type="presParOf" srcId="{5B623958-5233-49C5-8A81-A3AB1193E600}" destId="{E7423481-8728-4E19-B27F-E885B502EF1B}" srcOrd="18" destOrd="0" presId="urn:microsoft.com/office/officeart/2005/8/layout/cycle6"/>
    <dgm:cxn modelId="{80166D03-05E2-4994-9481-0B4AC57F6F6A}" type="presParOf" srcId="{5B623958-5233-49C5-8A81-A3AB1193E600}" destId="{5A5D5097-E362-419F-9475-5A5E347F6DC7}" srcOrd="19" destOrd="0" presId="urn:microsoft.com/office/officeart/2005/8/layout/cycle6"/>
    <dgm:cxn modelId="{FB6028BC-5FC7-4C8C-9215-514F645405D6}" type="presParOf" srcId="{5B623958-5233-49C5-8A81-A3AB1193E600}" destId="{9F16C5B1-C095-4F50-9AB1-95461DB4046E}" srcOrd="20"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96C188-275D-42BD-8798-E6B311733258}">
      <dsp:nvSpPr>
        <dsp:cNvPr id="0" name=""/>
        <dsp:cNvSpPr/>
      </dsp:nvSpPr>
      <dsp:spPr>
        <a:xfrm>
          <a:off x="0" y="509570"/>
          <a:ext cx="2169746" cy="13018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المؤثرات الصوتية</a:t>
          </a:r>
          <a:endParaRPr lang="en-US" sz="2700" b="1" kern="1200" dirty="0"/>
        </a:p>
      </dsp:txBody>
      <dsp:txXfrm>
        <a:off x="0" y="509570"/>
        <a:ext cx="2169746" cy="1301847"/>
      </dsp:txXfrm>
    </dsp:sp>
    <dsp:sp modelId="{B32D6BD9-6AD0-4BAA-996B-0A322CF5F4DC}">
      <dsp:nvSpPr>
        <dsp:cNvPr id="0" name=""/>
        <dsp:cNvSpPr/>
      </dsp:nvSpPr>
      <dsp:spPr>
        <a:xfrm>
          <a:off x="2302317" y="527236"/>
          <a:ext cx="2169746" cy="13018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موجزة</a:t>
          </a:r>
          <a:endParaRPr lang="en-US" sz="2700" b="1" kern="1200" dirty="0"/>
        </a:p>
      </dsp:txBody>
      <dsp:txXfrm>
        <a:off x="2302317" y="527236"/>
        <a:ext cx="2169746" cy="1301847"/>
      </dsp:txXfrm>
    </dsp:sp>
    <dsp:sp modelId="{6FC26A2D-32FF-43E5-8782-BB081727404B}">
      <dsp:nvSpPr>
        <dsp:cNvPr id="0" name=""/>
        <dsp:cNvSpPr/>
      </dsp:nvSpPr>
      <dsp:spPr>
        <a:xfrm>
          <a:off x="4773441" y="509570"/>
          <a:ext cx="2169746" cy="13018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تقنيات فنية عالية</a:t>
          </a:r>
          <a:endParaRPr lang="en-US" sz="2700" b="1" kern="1200" dirty="0"/>
        </a:p>
      </dsp:txBody>
      <dsp:txXfrm>
        <a:off x="4773441" y="509570"/>
        <a:ext cx="2169746" cy="1301847"/>
      </dsp:txXfrm>
    </dsp:sp>
    <dsp:sp modelId="{C40B2690-3981-4A69-B552-8D3772BFBE3F}">
      <dsp:nvSpPr>
        <dsp:cNvPr id="0" name=""/>
        <dsp:cNvSpPr/>
      </dsp:nvSpPr>
      <dsp:spPr>
        <a:xfrm>
          <a:off x="1193360" y="2028392"/>
          <a:ext cx="2169746" cy="13018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التنوع</a:t>
          </a:r>
          <a:endParaRPr lang="en-US" sz="2700" b="1" kern="1200" dirty="0"/>
        </a:p>
      </dsp:txBody>
      <dsp:txXfrm>
        <a:off x="1193360" y="2028392"/>
        <a:ext cx="2169746" cy="1301847"/>
      </dsp:txXfrm>
    </dsp:sp>
    <dsp:sp modelId="{1607C005-731A-442E-B6A6-21343653C6A7}">
      <dsp:nvSpPr>
        <dsp:cNvPr id="0" name=""/>
        <dsp:cNvSpPr/>
      </dsp:nvSpPr>
      <dsp:spPr>
        <a:xfrm>
          <a:off x="3580081" y="2028392"/>
          <a:ext cx="2169746" cy="13018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ar-EG" sz="2700" b="1" kern="1200" dirty="0"/>
            <a:t>القدرات الشخصية والإبداع</a:t>
          </a:r>
          <a:endParaRPr lang="en-US" sz="2700" b="1" kern="1200" dirty="0"/>
        </a:p>
      </dsp:txBody>
      <dsp:txXfrm>
        <a:off x="3580081" y="2028392"/>
        <a:ext cx="2169746" cy="13018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FAC91-E488-454D-883F-36EC49C918F0}">
      <dsp:nvSpPr>
        <dsp:cNvPr id="0" name=""/>
        <dsp:cNvSpPr/>
      </dsp:nvSpPr>
      <dsp:spPr>
        <a:xfrm>
          <a:off x="0" y="734114"/>
          <a:ext cx="2178843" cy="13073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b="1" kern="1200" dirty="0"/>
            <a:t>السرعة والإيجاز</a:t>
          </a:r>
          <a:endParaRPr lang="en-US" sz="3300" b="1" kern="1200" dirty="0"/>
        </a:p>
      </dsp:txBody>
      <dsp:txXfrm>
        <a:off x="0" y="734114"/>
        <a:ext cx="2178843" cy="1307306"/>
      </dsp:txXfrm>
    </dsp:sp>
    <dsp:sp modelId="{8603A496-316D-486D-B3E4-48A413A109ED}">
      <dsp:nvSpPr>
        <dsp:cNvPr id="0" name=""/>
        <dsp:cNvSpPr/>
      </dsp:nvSpPr>
      <dsp:spPr>
        <a:xfrm>
          <a:off x="2396728" y="734114"/>
          <a:ext cx="2178843" cy="13073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b="1" kern="1200" dirty="0"/>
            <a:t>إجادة فن استخدام اللغة </a:t>
          </a:r>
          <a:endParaRPr lang="en-US" sz="3300" b="1" kern="1200" dirty="0"/>
        </a:p>
      </dsp:txBody>
      <dsp:txXfrm>
        <a:off x="2396728" y="734114"/>
        <a:ext cx="2178843" cy="1307306"/>
      </dsp:txXfrm>
    </dsp:sp>
    <dsp:sp modelId="{B9DE9743-7E09-4880-A2F3-81504C814D25}">
      <dsp:nvSpPr>
        <dsp:cNvPr id="0" name=""/>
        <dsp:cNvSpPr/>
      </dsp:nvSpPr>
      <dsp:spPr>
        <a:xfrm>
          <a:off x="4793456" y="734114"/>
          <a:ext cx="2178843" cy="13073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b="1" kern="1200" dirty="0"/>
            <a:t>لا تحتمل وجود أخطاء</a:t>
          </a:r>
          <a:endParaRPr lang="en-US" sz="3300" b="1" kern="1200" dirty="0"/>
        </a:p>
      </dsp:txBody>
      <dsp:txXfrm>
        <a:off x="4793456" y="734114"/>
        <a:ext cx="2178843" cy="1307306"/>
      </dsp:txXfrm>
    </dsp:sp>
    <dsp:sp modelId="{431C2E8E-D863-4456-A0A7-8692396D95D8}">
      <dsp:nvSpPr>
        <dsp:cNvPr id="0" name=""/>
        <dsp:cNvSpPr/>
      </dsp:nvSpPr>
      <dsp:spPr>
        <a:xfrm>
          <a:off x="1198364" y="2259305"/>
          <a:ext cx="2178843" cy="13073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b="1" kern="1200" dirty="0"/>
            <a:t>الشهرة</a:t>
          </a:r>
          <a:endParaRPr lang="en-US" sz="3300" b="1" kern="1200" dirty="0"/>
        </a:p>
      </dsp:txBody>
      <dsp:txXfrm>
        <a:off x="1198364" y="2259305"/>
        <a:ext cx="2178843" cy="1307306"/>
      </dsp:txXfrm>
    </dsp:sp>
    <dsp:sp modelId="{4632069F-66B4-4723-8D59-7501BF198790}">
      <dsp:nvSpPr>
        <dsp:cNvPr id="0" name=""/>
        <dsp:cNvSpPr/>
      </dsp:nvSpPr>
      <dsp:spPr>
        <a:xfrm>
          <a:off x="3595092" y="2259305"/>
          <a:ext cx="2178843" cy="13073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b="1" kern="1200" dirty="0"/>
            <a:t>البساطة والوضوح</a:t>
          </a:r>
          <a:endParaRPr lang="en-US" sz="3300" b="1" kern="1200" dirty="0"/>
        </a:p>
      </dsp:txBody>
      <dsp:txXfrm>
        <a:off x="3595092" y="2259305"/>
        <a:ext cx="2178843" cy="13073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B803C7-A9FF-4E39-8944-F99C9565A937}">
      <dsp:nvSpPr>
        <dsp:cNvPr id="0" name=""/>
        <dsp:cNvSpPr/>
      </dsp:nvSpPr>
      <dsp:spPr>
        <a:xfrm>
          <a:off x="3014374" y="1618"/>
          <a:ext cx="1476951" cy="9600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t>المضمون الواضح</a:t>
          </a:r>
          <a:endParaRPr lang="en-US" sz="1800" b="1" kern="1200" dirty="0"/>
        </a:p>
      </dsp:txBody>
      <dsp:txXfrm>
        <a:off x="3061238" y="48482"/>
        <a:ext cx="1383223" cy="866290"/>
      </dsp:txXfrm>
    </dsp:sp>
    <dsp:sp modelId="{7B8E9769-68B1-47D3-86B4-519ACA6F6DB5}">
      <dsp:nvSpPr>
        <dsp:cNvPr id="0" name=""/>
        <dsp:cNvSpPr/>
      </dsp:nvSpPr>
      <dsp:spPr>
        <a:xfrm>
          <a:off x="2167339" y="481627"/>
          <a:ext cx="3171021" cy="3171021"/>
        </a:xfrm>
        <a:custGeom>
          <a:avLst/>
          <a:gdLst/>
          <a:ahLst/>
          <a:cxnLst/>
          <a:rect l="0" t="0" r="0" b="0"/>
          <a:pathLst>
            <a:path>
              <a:moveTo>
                <a:pt x="2334616" y="188125"/>
              </a:moveTo>
              <a:arcTo wR="1585510" hR="1585510" stAng="17891685" swAng="262485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9BFB7BF-EF3F-4A7E-8A47-8D611B17C6CE}">
      <dsp:nvSpPr>
        <dsp:cNvPr id="0" name=""/>
        <dsp:cNvSpPr/>
      </dsp:nvSpPr>
      <dsp:spPr>
        <a:xfrm>
          <a:off x="4599884" y="1587129"/>
          <a:ext cx="1476951" cy="9600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t>التغلب على التباين الاجتماعي</a:t>
          </a:r>
          <a:endParaRPr lang="en-US" sz="1800" b="1" kern="1200" dirty="0"/>
        </a:p>
      </dsp:txBody>
      <dsp:txXfrm>
        <a:off x="4646748" y="1633993"/>
        <a:ext cx="1383223" cy="866290"/>
      </dsp:txXfrm>
    </dsp:sp>
    <dsp:sp modelId="{B8F8C423-7A03-40F6-A8B9-D8EC1893D81C}">
      <dsp:nvSpPr>
        <dsp:cNvPr id="0" name=""/>
        <dsp:cNvSpPr/>
      </dsp:nvSpPr>
      <dsp:spPr>
        <a:xfrm>
          <a:off x="2167339" y="481627"/>
          <a:ext cx="3171021" cy="3171021"/>
        </a:xfrm>
        <a:custGeom>
          <a:avLst/>
          <a:gdLst/>
          <a:ahLst/>
          <a:cxnLst/>
          <a:rect l="0" t="0" r="0" b="0"/>
          <a:pathLst>
            <a:path>
              <a:moveTo>
                <a:pt x="3092926" y="2076978"/>
              </a:moveTo>
              <a:arcTo wR="1585510" hR="1585510" stAng="1083461" swAng="262485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30D225D-53EA-49B1-BC75-26BF0EAF8528}">
      <dsp:nvSpPr>
        <dsp:cNvPr id="0" name=""/>
        <dsp:cNvSpPr/>
      </dsp:nvSpPr>
      <dsp:spPr>
        <a:xfrm>
          <a:off x="3014374" y="3172639"/>
          <a:ext cx="1476951" cy="9600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t>توسيع دائرة الخيال </a:t>
          </a:r>
          <a:endParaRPr lang="en-US" sz="1800" b="1" kern="1200" dirty="0"/>
        </a:p>
      </dsp:txBody>
      <dsp:txXfrm>
        <a:off x="3061238" y="3219503"/>
        <a:ext cx="1383223" cy="866290"/>
      </dsp:txXfrm>
    </dsp:sp>
    <dsp:sp modelId="{A00551F3-0875-4908-9173-1F5290E290DC}">
      <dsp:nvSpPr>
        <dsp:cNvPr id="0" name=""/>
        <dsp:cNvSpPr/>
      </dsp:nvSpPr>
      <dsp:spPr>
        <a:xfrm>
          <a:off x="2167339" y="481627"/>
          <a:ext cx="3171021" cy="3171021"/>
        </a:xfrm>
        <a:custGeom>
          <a:avLst/>
          <a:gdLst/>
          <a:ahLst/>
          <a:cxnLst/>
          <a:rect l="0" t="0" r="0" b="0"/>
          <a:pathLst>
            <a:path>
              <a:moveTo>
                <a:pt x="836404" y="2982895"/>
              </a:moveTo>
              <a:arcTo wR="1585510" hR="1585510" stAng="7091685" swAng="262485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CCEC24D-B263-4057-9A56-4B8FD5482B61}">
      <dsp:nvSpPr>
        <dsp:cNvPr id="0" name=""/>
        <dsp:cNvSpPr/>
      </dsp:nvSpPr>
      <dsp:spPr>
        <a:xfrm>
          <a:off x="1428863" y="1587129"/>
          <a:ext cx="1476951" cy="9600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b="1" kern="1200" dirty="0"/>
            <a:t>رفيق شخصي</a:t>
          </a:r>
          <a:endParaRPr lang="en-US" sz="1800" b="1" kern="1200" dirty="0"/>
        </a:p>
      </dsp:txBody>
      <dsp:txXfrm>
        <a:off x="1475727" y="1633993"/>
        <a:ext cx="1383223" cy="866290"/>
      </dsp:txXfrm>
    </dsp:sp>
    <dsp:sp modelId="{BCC38DC7-F922-44A9-AE71-921A8B5D4B10}">
      <dsp:nvSpPr>
        <dsp:cNvPr id="0" name=""/>
        <dsp:cNvSpPr/>
      </dsp:nvSpPr>
      <dsp:spPr>
        <a:xfrm>
          <a:off x="2167339" y="481627"/>
          <a:ext cx="3171021" cy="3171021"/>
        </a:xfrm>
        <a:custGeom>
          <a:avLst/>
          <a:gdLst/>
          <a:ahLst/>
          <a:cxnLst/>
          <a:rect l="0" t="0" r="0" b="0"/>
          <a:pathLst>
            <a:path>
              <a:moveTo>
                <a:pt x="78094" y="1094043"/>
              </a:moveTo>
              <a:arcTo wR="1585510" hR="1585510" stAng="11883461" swAng="262485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3DC691-72A8-4A38-892F-81014C53D444}">
      <dsp:nvSpPr>
        <dsp:cNvPr id="0" name=""/>
        <dsp:cNvSpPr/>
      </dsp:nvSpPr>
      <dsp:spPr>
        <a:xfrm>
          <a:off x="1102746" y="549"/>
          <a:ext cx="2349829" cy="14098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b="1" kern="1200" dirty="0">
              <a:effectLst/>
              <a:latin typeface="Simplified Arabic" panose="02020603050405020304" pitchFamily="18" charset="-78"/>
              <a:ea typeface="Calibri" panose="020F0502020204030204" pitchFamily="34" charset="0"/>
              <a:cs typeface="Simplified Arabic" panose="02020603050405020304" pitchFamily="18" charset="-78"/>
            </a:rPr>
            <a:t>التشويق وإثارة الاهتمام</a:t>
          </a:r>
          <a:endParaRPr lang="en-US" sz="3000" kern="1200" dirty="0"/>
        </a:p>
      </dsp:txBody>
      <dsp:txXfrm>
        <a:off x="1102746" y="549"/>
        <a:ext cx="2349829" cy="1409897"/>
      </dsp:txXfrm>
    </dsp:sp>
    <dsp:sp modelId="{9A04F453-8CEB-4F07-81D5-9E182896E879}">
      <dsp:nvSpPr>
        <dsp:cNvPr id="0" name=""/>
        <dsp:cNvSpPr/>
      </dsp:nvSpPr>
      <dsp:spPr>
        <a:xfrm>
          <a:off x="3687558" y="549"/>
          <a:ext cx="2349829" cy="14098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b="1" kern="1200" dirty="0">
              <a:effectLst/>
              <a:latin typeface="Simplified Arabic" panose="02020603050405020304" pitchFamily="18" charset="-78"/>
              <a:ea typeface="Calibri" panose="020F0502020204030204" pitchFamily="34" charset="0"/>
              <a:cs typeface="Simplified Arabic" panose="02020603050405020304" pitchFamily="18" charset="-78"/>
            </a:rPr>
            <a:t>تحديد الهدف وتعيين الجمهور</a:t>
          </a:r>
          <a:endParaRPr lang="en-US" sz="3000" kern="1200" dirty="0"/>
        </a:p>
      </dsp:txBody>
      <dsp:txXfrm>
        <a:off x="3687558" y="549"/>
        <a:ext cx="2349829" cy="1409897"/>
      </dsp:txXfrm>
    </dsp:sp>
    <dsp:sp modelId="{132D0396-8D18-4448-98A4-16D1BD83071B}">
      <dsp:nvSpPr>
        <dsp:cNvPr id="0" name=""/>
        <dsp:cNvSpPr/>
      </dsp:nvSpPr>
      <dsp:spPr>
        <a:xfrm>
          <a:off x="1102746" y="1645429"/>
          <a:ext cx="2349829" cy="14098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b="1" kern="1200" dirty="0">
              <a:effectLst/>
              <a:latin typeface="Simplified Arabic" panose="02020603050405020304" pitchFamily="18" charset="-78"/>
              <a:ea typeface="Calibri" panose="020F0502020204030204" pitchFamily="34" charset="0"/>
              <a:cs typeface="Simplified Arabic" panose="02020603050405020304" pitchFamily="18" charset="-78"/>
            </a:rPr>
            <a:t>الخضوع للذوق العام</a:t>
          </a:r>
          <a:endParaRPr lang="en-US" sz="3000" kern="1200" dirty="0"/>
        </a:p>
      </dsp:txBody>
      <dsp:txXfrm>
        <a:off x="1102746" y="1645429"/>
        <a:ext cx="2349829" cy="1409897"/>
      </dsp:txXfrm>
    </dsp:sp>
    <dsp:sp modelId="{21580CBC-C1F1-4CF4-88E2-2B3174BED1B7}">
      <dsp:nvSpPr>
        <dsp:cNvPr id="0" name=""/>
        <dsp:cNvSpPr/>
      </dsp:nvSpPr>
      <dsp:spPr>
        <a:xfrm>
          <a:off x="3687558" y="1645429"/>
          <a:ext cx="2349829" cy="14098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b="1" kern="1200" dirty="0">
              <a:effectLst/>
              <a:latin typeface="Simplified Arabic" panose="02020603050405020304" pitchFamily="18" charset="-78"/>
              <a:ea typeface="Calibri" panose="020F0502020204030204" pitchFamily="34" charset="0"/>
              <a:cs typeface="Simplified Arabic" panose="02020603050405020304" pitchFamily="18" charset="-78"/>
            </a:rPr>
            <a:t>الخضوع لعامل الوقت</a:t>
          </a:r>
          <a:endParaRPr lang="en-US" sz="3000" kern="1200" dirty="0"/>
        </a:p>
      </dsp:txBody>
      <dsp:txXfrm>
        <a:off x="3687558" y="1645429"/>
        <a:ext cx="2349829" cy="14098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126FB-3B66-44A6-8F63-015104B5FE3C}">
      <dsp:nvSpPr>
        <dsp:cNvPr id="0" name=""/>
        <dsp:cNvSpPr/>
      </dsp:nvSpPr>
      <dsp:spPr>
        <a:xfrm>
          <a:off x="746579" y="1217"/>
          <a:ext cx="2525657" cy="15153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kern="1200" dirty="0"/>
            <a:t>المعد الإذاعي</a:t>
          </a:r>
          <a:endParaRPr lang="en-US" sz="4300" kern="1200" dirty="0"/>
        </a:p>
      </dsp:txBody>
      <dsp:txXfrm>
        <a:off x="746579" y="1217"/>
        <a:ext cx="2525657" cy="1515394"/>
      </dsp:txXfrm>
    </dsp:sp>
    <dsp:sp modelId="{E5C19295-422F-4054-87F1-FEE44508FF10}">
      <dsp:nvSpPr>
        <dsp:cNvPr id="0" name=""/>
        <dsp:cNvSpPr/>
      </dsp:nvSpPr>
      <dsp:spPr>
        <a:xfrm>
          <a:off x="3524802" y="1217"/>
          <a:ext cx="2525657" cy="15153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kern="1200" dirty="0"/>
            <a:t>الكاتب أو المؤلف</a:t>
          </a:r>
          <a:endParaRPr lang="en-US" sz="4300" kern="1200" dirty="0"/>
        </a:p>
      </dsp:txBody>
      <dsp:txXfrm>
        <a:off x="3524802" y="1217"/>
        <a:ext cx="2525657" cy="1515394"/>
      </dsp:txXfrm>
    </dsp:sp>
    <dsp:sp modelId="{5E909E47-AA19-4AAA-BDF5-5B8102FC268D}">
      <dsp:nvSpPr>
        <dsp:cNvPr id="0" name=""/>
        <dsp:cNvSpPr/>
      </dsp:nvSpPr>
      <dsp:spPr>
        <a:xfrm>
          <a:off x="746579" y="1769178"/>
          <a:ext cx="2525657" cy="15153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b="1" kern="1200" dirty="0"/>
            <a:t>المحرر الإذاعي</a:t>
          </a:r>
          <a:endParaRPr lang="en-US" sz="4300" kern="1200" dirty="0"/>
        </a:p>
      </dsp:txBody>
      <dsp:txXfrm>
        <a:off x="746579" y="1769178"/>
        <a:ext cx="2525657" cy="1515394"/>
      </dsp:txXfrm>
    </dsp:sp>
    <dsp:sp modelId="{B950F92D-DBB2-4AC5-AF02-22090E2858D7}">
      <dsp:nvSpPr>
        <dsp:cNvPr id="0" name=""/>
        <dsp:cNvSpPr/>
      </dsp:nvSpPr>
      <dsp:spPr>
        <a:xfrm>
          <a:off x="3524802" y="1769178"/>
          <a:ext cx="2525657" cy="151539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kern="1200" dirty="0"/>
            <a:t>كاتب الحوار</a:t>
          </a:r>
          <a:endParaRPr lang="en-US" sz="4300" kern="1200" dirty="0"/>
        </a:p>
      </dsp:txBody>
      <dsp:txXfrm>
        <a:off x="3524802" y="1769178"/>
        <a:ext cx="2525657" cy="151539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D942F-7BE1-4BAC-A20D-E41DB1A966F6}">
      <dsp:nvSpPr>
        <dsp:cNvPr id="0" name=""/>
        <dsp:cNvSpPr/>
      </dsp:nvSpPr>
      <dsp:spPr>
        <a:xfrm>
          <a:off x="3068959" y="1831"/>
          <a:ext cx="974080" cy="633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الموهبة</a:t>
          </a:r>
          <a:endParaRPr lang="en-US" sz="1600" b="1" kern="1200" dirty="0"/>
        </a:p>
      </dsp:txBody>
      <dsp:txXfrm>
        <a:off x="3099867" y="32739"/>
        <a:ext cx="912264" cy="571336"/>
      </dsp:txXfrm>
    </dsp:sp>
    <dsp:sp modelId="{07C6DF45-6262-43B6-B56F-7B0EEEF97B00}">
      <dsp:nvSpPr>
        <dsp:cNvPr id="0" name=""/>
        <dsp:cNvSpPr/>
      </dsp:nvSpPr>
      <dsp:spPr>
        <a:xfrm>
          <a:off x="1750684" y="318407"/>
          <a:ext cx="3610631" cy="3610631"/>
        </a:xfrm>
        <a:custGeom>
          <a:avLst/>
          <a:gdLst/>
          <a:ahLst/>
          <a:cxnLst/>
          <a:rect l="0" t="0" r="0" b="0"/>
          <a:pathLst>
            <a:path>
              <a:moveTo>
                <a:pt x="2298786" y="68752"/>
              </a:moveTo>
              <a:arcTo wR="1805315" hR="1805315" stAng="17151798" swAng="125426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427E395-0DD5-43BC-94AA-943580A8F482}">
      <dsp:nvSpPr>
        <dsp:cNvPr id="0" name=""/>
        <dsp:cNvSpPr/>
      </dsp:nvSpPr>
      <dsp:spPr>
        <a:xfrm>
          <a:off x="4480412" y="681550"/>
          <a:ext cx="974080" cy="633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فهم الوسيلة</a:t>
          </a:r>
          <a:endParaRPr lang="en-US" sz="1600" b="1" kern="1200" dirty="0"/>
        </a:p>
      </dsp:txBody>
      <dsp:txXfrm>
        <a:off x="4511320" y="712458"/>
        <a:ext cx="912264" cy="571336"/>
      </dsp:txXfrm>
    </dsp:sp>
    <dsp:sp modelId="{D568C5AA-6F6C-4720-B54F-DFCB61FACE25}">
      <dsp:nvSpPr>
        <dsp:cNvPr id="0" name=""/>
        <dsp:cNvSpPr/>
      </dsp:nvSpPr>
      <dsp:spPr>
        <a:xfrm>
          <a:off x="1750684" y="318407"/>
          <a:ext cx="3610631" cy="3610631"/>
        </a:xfrm>
        <a:custGeom>
          <a:avLst/>
          <a:gdLst/>
          <a:ahLst/>
          <a:cxnLst/>
          <a:rect l="0" t="0" r="0" b="0"/>
          <a:pathLst>
            <a:path>
              <a:moveTo>
                <a:pt x="3423284" y="1004477"/>
              </a:moveTo>
              <a:arcTo wR="1805315" hR="1805315" stAng="20019971" swAng="172482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A331B24-3697-4E3F-9C5B-0BFE360CC3AB}">
      <dsp:nvSpPr>
        <dsp:cNvPr id="0" name=""/>
        <dsp:cNvSpPr/>
      </dsp:nvSpPr>
      <dsp:spPr>
        <a:xfrm>
          <a:off x="4829012" y="2208867"/>
          <a:ext cx="974080" cy="633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kern="1200" dirty="0"/>
            <a:t>فهم </a:t>
          </a:r>
          <a:r>
            <a:rPr lang="ar-EG" sz="1600" b="1" kern="1200" dirty="0"/>
            <a:t>الجمهور</a:t>
          </a:r>
          <a:endParaRPr lang="en-US" sz="1600" b="1" kern="1200" dirty="0"/>
        </a:p>
      </dsp:txBody>
      <dsp:txXfrm>
        <a:off x="4859920" y="2239775"/>
        <a:ext cx="912264" cy="571336"/>
      </dsp:txXfrm>
    </dsp:sp>
    <dsp:sp modelId="{3CA2BF89-01D6-4A71-88FE-8378B3D18B83}">
      <dsp:nvSpPr>
        <dsp:cNvPr id="0" name=""/>
        <dsp:cNvSpPr/>
      </dsp:nvSpPr>
      <dsp:spPr>
        <a:xfrm>
          <a:off x="1750684" y="318407"/>
          <a:ext cx="3610631" cy="3610631"/>
        </a:xfrm>
        <a:custGeom>
          <a:avLst/>
          <a:gdLst/>
          <a:ahLst/>
          <a:cxnLst/>
          <a:rect l="0" t="0" r="0" b="0"/>
          <a:pathLst>
            <a:path>
              <a:moveTo>
                <a:pt x="3458694" y="2530231"/>
              </a:moveTo>
              <a:arcTo wR="1805315" hR="1805315" stAng="1420489" swAng="135694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A2EC7F2-B7A9-45EF-A06A-BC83BF122DD1}">
      <dsp:nvSpPr>
        <dsp:cNvPr id="0" name=""/>
        <dsp:cNvSpPr/>
      </dsp:nvSpPr>
      <dsp:spPr>
        <a:xfrm>
          <a:off x="3852257" y="3433679"/>
          <a:ext cx="974080" cy="633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الثقافة العامة</a:t>
          </a:r>
          <a:endParaRPr lang="en-US" sz="1600" b="1" kern="1200" dirty="0"/>
        </a:p>
      </dsp:txBody>
      <dsp:txXfrm>
        <a:off x="3883165" y="3464587"/>
        <a:ext cx="912264" cy="571336"/>
      </dsp:txXfrm>
    </dsp:sp>
    <dsp:sp modelId="{4E8B28CA-15B3-4784-84BF-48F25AA69283}">
      <dsp:nvSpPr>
        <dsp:cNvPr id="0" name=""/>
        <dsp:cNvSpPr/>
      </dsp:nvSpPr>
      <dsp:spPr>
        <a:xfrm>
          <a:off x="1750684" y="318407"/>
          <a:ext cx="3610631" cy="3610631"/>
        </a:xfrm>
        <a:custGeom>
          <a:avLst/>
          <a:gdLst/>
          <a:ahLst/>
          <a:cxnLst/>
          <a:rect l="0" t="0" r="0" b="0"/>
          <a:pathLst>
            <a:path>
              <a:moveTo>
                <a:pt x="2095726" y="3587119"/>
              </a:moveTo>
              <a:arcTo wR="1805315" hR="1805315" stAng="4844576" swAng="111084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D36B632-E98B-4E51-B5B5-CF5D3FDC62C7}">
      <dsp:nvSpPr>
        <dsp:cNvPr id="0" name=""/>
        <dsp:cNvSpPr/>
      </dsp:nvSpPr>
      <dsp:spPr>
        <a:xfrm>
          <a:off x="2285662" y="3433679"/>
          <a:ext cx="974080" cy="633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ثقافة الإذاعة</a:t>
          </a:r>
          <a:endParaRPr lang="en-US" sz="1600" b="1" kern="1200" dirty="0"/>
        </a:p>
      </dsp:txBody>
      <dsp:txXfrm>
        <a:off x="2316570" y="3464587"/>
        <a:ext cx="912264" cy="571336"/>
      </dsp:txXfrm>
    </dsp:sp>
    <dsp:sp modelId="{9B526261-4A61-4764-B47B-F08BA977A537}">
      <dsp:nvSpPr>
        <dsp:cNvPr id="0" name=""/>
        <dsp:cNvSpPr/>
      </dsp:nvSpPr>
      <dsp:spPr>
        <a:xfrm>
          <a:off x="1750684" y="318407"/>
          <a:ext cx="3610631" cy="3610631"/>
        </a:xfrm>
        <a:custGeom>
          <a:avLst/>
          <a:gdLst/>
          <a:ahLst/>
          <a:cxnLst/>
          <a:rect l="0" t="0" r="0" b="0"/>
          <a:pathLst>
            <a:path>
              <a:moveTo>
                <a:pt x="557839" y="3110293"/>
              </a:moveTo>
              <a:arcTo wR="1805315" hR="1805315" stAng="8022568" swAng="1356943"/>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5079F2A-8FD7-44CB-9B7D-1BCAD6231DD2}">
      <dsp:nvSpPr>
        <dsp:cNvPr id="0" name=""/>
        <dsp:cNvSpPr/>
      </dsp:nvSpPr>
      <dsp:spPr>
        <a:xfrm>
          <a:off x="1308907" y="2208867"/>
          <a:ext cx="974080" cy="633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معايشة الواقع</a:t>
          </a:r>
          <a:endParaRPr lang="en-US" sz="1600" b="1" kern="1200" dirty="0"/>
        </a:p>
      </dsp:txBody>
      <dsp:txXfrm>
        <a:off x="1339815" y="2239775"/>
        <a:ext cx="912264" cy="571336"/>
      </dsp:txXfrm>
    </dsp:sp>
    <dsp:sp modelId="{49EFA22B-1866-4DEF-8E7B-D025DEFA0841}">
      <dsp:nvSpPr>
        <dsp:cNvPr id="0" name=""/>
        <dsp:cNvSpPr/>
      </dsp:nvSpPr>
      <dsp:spPr>
        <a:xfrm>
          <a:off x="1750684" y="318407"/>
          <a:ext cx="3610631" cy="3610631"/>
        </a:xfrm>
        <a:custGeom>
          <a:avLst/>
          <a:gdLst/>
          <a:ahLst/>
          <a:cxnLst/>
          <a:rect l="0" t="0" r="0" b="0"/>
          <a:pathLst>
            <a:path>
              <a:moveTo>
                <a:pt x="1601" y="1881329"/>
              </a:moveTo>
              <a:arcTo wR="1805315" hR="1805315" stAng="10655209" swAng="1724820"/>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7423481-8728-4E19-B27F-E885B502EF1B}">
      <dsp:nvSpPr>
        <dsp:cNvPr id="0" name=""/>
        <dsp:cNvSpPr/>
      </dsp:nvSpPr>
      <dsp:spPr>
        <a:xfrm>
          <a:off x="1657507" y="681550"/>
          <a:ext cx="974080" cy="6331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EG" sz="1600" b="1" kern="1200" dirty="0"/>
            <a:t>المرونة</a:t>
          </a:r>
          <a:endParaRPr lang="en-US" sz="1600" b="1" kern="1200" dirty="0"/>
        </a:p>
      </dsp:txBody>
      <dsp:txXfrm>
        <a:off x="1688415" y="712458"/>
        <a:ext cx="912264" cy="571336"/>
      </dsp:txXfrm>
    </dsp:sp>
    <dsp:sp modelId="{9F16C5B1-C095-4F50-9AB1-95461DB4046E}">
      <dsp:nvSpPr>
        <dsp:cNvPr id="0" name=""/>
        <dsp:cNvSpPr/>
      </dsp:nvSpPr>
      <dsp:spPr>
        <a:xfrm>
          <a:off x="1750684" y="318407"/>
          <a:ext cx="3610631" cy="3610631"/>
        </a:xfrm>
        <a:custGeom>
          <a:avLst/>
          <a:gdLst/>
          <a:ahLst/>
          <a:cxnLst/>
          <a:rect l="0" t="0" r="0" b="0"/>
          <a:pathLst>
            <a:path>
              <a:moveTo>
                <a:pt x="724702" y="359134"/>
              </a:moveTo>
              <a:arcTo wR="1805315" hR="1805315" stAng="13993935" swAng="125426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8.png"/><Relationship Id="rId7" Type="http://schemas.openxmlformats.org/officeDocument/2006/relationships/diagramColors" Target="../diagrams/colors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الرابعة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388620"/>
          </a:xfrm>
          <a:prstGeom prst="rect">
            <a:avLst/>
          </a:prstGeom>
          <a:noFill/>
        </p:spPr>
        <p:txBody>
          <a:bodyPr wrap="square" rtlCol="0">
            <a:spAutoFit/>
          </a:bodyPr>
          <a:lstStyle/>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مبادئ الكتابة للإذاعة.</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مميزات الفنون التحريرية الإذاعية.</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مميزات الكتابة للإذاعة.</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أسباب استمرار الإذاعة واحتفاظها بجمهورها.</a:t>
            </a:r>
          </a:p>
          <a:p>
            <a:pPr marL="342900" indent="-342900" algn="r" rtl="1">
              <a:lnSpc>
                <a:spcPct val="120000"/>
              </a:lnSpc>
              <a:buFont typeface="Arial" panose="020B0604020202020204" pitchFamily="34" charset="0"/>
              <a:buChar char="•"/>
            </a:pPr>
            <a:r>
              <a:rPr lang="ar-EG" sz="3600" dirty="0">
                <a:latin typeface="Simplified Arabic" panose="02020603050405020304" pitchFamily="18" charset="-78"/>
                <a:cs typeface="Simplified Arabic" panose="02020603050405020304" pitchFamily="18" charset="-78"/>
              </a:rPr>
              <a:t>الكاتب الإذاعي وأنواعه وشروط نجاحه.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555815" y="2101396"/>
            <a:ext cx="8737495" cy="4718215"/>
          </a:xfrm>
          <a:prstGeom prst="rect">
            <a:avLst/>
          </a:prstGeom>
          <a:noFill/>
        </p:spPr>
        <p:txBody>
          <a:bodyPr wrap="square" rtlCol="0">
            <a:spAutoFit/>
          </a:bodyPr>
          <a:lstStyle/>
          <a:p>
            <a:pPr marL="457200" lvl="0" indent="-457200" algn="just" rtl="1">
              <a:lnSpc>
                <a:spcPct val="107000"/>
              </a:lnSpc>
              <a:spcAft>
                <a:spcPts val="800"/>
              </a:spcAft>
              <a:buFont typeface="Arial" panose="020B0604020202020204" pitchFamily="34" charset="0"/>
              <a:buChar char="•"/>
              <a:defRP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طورت الإذاعة من طريقة تقديم المادة الإعلامية من خلال الابتكار لطرق الإعداد الملائمة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عن طريق أجهزة الصوت الحديثة</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07000"/>
              </a:lnSpc>
              <a:spcAft>
                <a:spcPts val="800"/>
              </a:spcAft>
              <a:buFont typeface="Arial" panose="020B0604020202020204" pitchFamily="34" charset="0"/>
              <a:buChar char="•"/>
              <a:defRP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تفرض الإذاعة على المحرر الإذاعي سلوك معين في تحرير مادته الإذاعية، بسبب خصائصها</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a:p>
            <a:pPr marL="457200" lvl="0" indent="-457200" algn="just" rtl="1">
              <a:lnSpc>
                <a:spcPct val="107000"/>
              </a:lnSpc>
              <a:spcAft>
                <a:spcPts val="800"/>
              </a:spcAft>
              <a:buFont typeface="Arial" panose="020B0604020202020204" pitchFamily="34" charset="0"/>
              <a:buChar char="•"/>
              <a:defRP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يتطلب العمل الإذاعي</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الإبداع</a:t>
            </a:r>
            <a:r>
              <a:rPr lang="en-US" sz="3200" dirty="0">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في جميع العاملين بها</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p>
          <a:p>
            <a:pPr lvl="0" algn="just" rtl="1">
              <a:lnSpc>
                <a:spcPct val="107000"/>
              </a:lnSpc>
              <a:spcAft>
                <a:spcPts val="800"/>
              </a:spcAft>
              <a:defRP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07000"/>
              </a:lnSpc>
              <a:spcAft>
                <a:spcPts val="800"/>
              </a:spcAft>
              <a:buFont typeface="Arial" panose="020B0604020202020204" pitchFamily="34" charset="0"/>
              <a:buChar char="•"/>
              <a:defRPr/>
            </a:pP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D841F290-B26D-7E83-D716-026435AC54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318" y="4206107"/>
            <a:ext cx="1716497" cy="171649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BBC85-F623-58CB-C299-F3FD7E1232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4BA341-F93D-2854-8634-AFE87BACC81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D947FF-E729-F4CF-232A-297262830B0D}"/>
              </a:ext>
            </a:extLst>
          </p:cNvPr>
          <p:cNvSpPr txBox="1"/>
          <p:nvPr/>
        </p:nvSpPr>
        <p:spPr>
          <a:xfrm>
            <a:off x="2513150" y="1019069"/>
            <a:ext cx="3902032"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مبادئ الكتابة للإذاعة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09BA790-39A7-1FB0-9953-FFCC9E28B5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15C9FB-4D27-0E90-2B08-5794C129A14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2AD2CF8-46F7-9A15-6F9A-228933BEB5FE}"/>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20F4B40C-8907-3C9D-4D38-9E424E4609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25AC84B-18D3-E195-56C8-0DC94EDD3C85}"/>
              </a:ext>
            </a:extLst>
          </p:cNvPr>
          <p:cNvSpPr txBox="1"/>
          <p:nvPr/>
        </p:nvSpPr>
        <p:spPr>
          <a:xfrm>
            <a:off x="2346765" y="2500805"/>
            <a:ext cx="8737495" cy="167315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استطاعت الإذاعة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المسموعة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أن تطوّر من طريقة تقديم المادة الإعلامية من خلال الابتكار لطرق الإعداد الملائمة، مستفيدة في ذلك من تقنيات أجهزة الصوت الحديثة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9" name="Picture 8">
            <a:extLst>
              <a:ext uri="{FF2B5EF4-FFF2-40B4-BE49-F238E27FC236}">
                <a16:creationId xmlns:a16="http://schemas.microsoft.com/office/drawing/2014/main" id="{99FAD667-F369-EA47-516A-4DC7E63652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079371"/>
            <a:ext cx="1829141" cy="1829141"/>
          </a:xfrm>
          <a:prstGeom prst="rect">
            <a:avLst/>
          </a:prstGeom>
        </p:spPr>
      </p:pic>
    </p:spTree>
    <p:extLst>
      <p:ext uri="{BB962C8B-B14F-4D97-AF65-F5344CB8AC3E}">
        <p14:creationId xmlns:p14="http://schemas.microsoft.com/office/powerpoint/2010/main" val="1208287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5BC50-C8E2-C2FD-6E1C-9BE4D4E7DA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407B0-E482-ED0A-5B72-E5AC6A3D6F2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287E7E-744C-2C15-1F10-6BD7257C2153}"/>
              </a:ext>
            </a:extLst>
          </p:cNvPr>
          <p:cNvSpPr txBox="1"/>
          <p:nvPr/>
        </p:nvSpPr>
        <p:spPr>
          <a:xfrm>
            <a:off x="2513150" y="1019069"/>
            <a:ext cx="3902032"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مبادئ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98CA8A3-63EE-329A-D6A5-3DFDE24D12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93E3ED-4CBE-494F-45FE-D122043EB51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CD7AF15-3B23-F78C-9CF6-BEA5A073AE0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9E8AB9D7-8731-81A4-4746-4F23F4D03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C6A37C-BFF3-6E5C-9099-1E618EB4FB14}"/>
              </a:ext>
            </a:extLst>
          </p:cNvPr>
          <p:cNvSpPr txBox="1"/>
          <p:nvPr/>
        </p:nvSpPr>
        <p:spPr>
          <a:xfrm>
            <a:off x="2346765" y="2500805"/>
            <a:ext cx="8737495" cy="3986091"/>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تفرض الإذاعة على المحرر الإذاعي سلوك معين في تحرير مادته الإذاعية، بسبب خصائصها وتتمثل في (السرعة وضغط الوقت المستمر، وقصر الفترات الزمنية المتاحة لتقديم المادة الإذاعية).</a:t>
            </a:r>
          </a:p>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كلما زاد إدراك المحرر الإذاعي لتلك الخصائص، زادت جودة مادته</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الإذاعية.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A9D97146-B270-852B-75F0-44F641780C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318" y="4206107"/>
            <a:ext cx="1716497" cy="1716497"/>
          </a:xfrm>
          <a:prstGeom prst="rect">
            <a:avLst/>
          </a:prstGeom>
        </p:spPr>
      </p:pic>
    </p:spTree>
    <p:extLst>
      <p:ext uri="{BB962C8B-B14F-4D97-AF65-F5344CB8AC3E}">
        <p14:creationId xmlns:p14="http://schemas.microsoft.com/office/powerpoint/2010/main" val="2810996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A95AB-CE5F-D68D-0AFF-E3D7FA5C6C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7017F4-11C5-F965-0FE6-18C9A592F31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3DD83CD-C3AC-A141-E8AD-AC9AD4291B73}"/>
              </a:ext>
            </a:extLst>
          </p:cNvPr>
          <p:cNvSpPr txBox="1"/>
          <p:nvPr/>
        </p:nvSpPr>
        <p:spPr>
          <a:xfrm>
            <a:off x="2513150" y="1019069"/>
            <a:ext cx="3902032"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مبادئ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2D40A87-DC64-BB28-00A7-4EA697D658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BB045A-A859-9427-D298-223FDFE697E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A8B01A9-149A-8F35-7CB3-9BE165D830F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C0E9888C-044D-F562-81A0-4AE27E4B2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E74DEEF-6508-B9E2-92BC-F960F4D27F21}"/>
              </a:ext>
            </a:extLst>
          </p:cNvPr>
          <p:cNvSpPr txBox="1"/>
          <p:nvPr/>
        </p:nvSpPr>
        <p:spPr>
          <a:xfrm>
            <a:off x="2346765" y="2500805"/>
            <a:ext cx="8737495"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يقول أحد خبراء الإعلام إن المادة الإعلامية التي تُكتب للإذاعة يمكن نشرها في الصحيفة المطبوعة، لكن المادة المكتوبة للصحيفة لا يمكن بثها عبر الإذاعة إلا بعد تطويعها لتتناسب مع خصائص الإذاعة (السرعة في البث، وتقدير الوقت المناسب لها ومشكلات ضغط الوقت).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F0277569-8BF0-12B2-1CF0-004309B0AC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318" y="4346917"/>
            <a:ext cx="1575687" cy="1575687"/>
          </a:xfrm>
          <a:prstGeom prst="rect">
            <a:avLst/>
          </a:prstGeom>
        </p:spPr>
      </p:pic>
    </p:spTree>
    <p:extLst>
      <p:ext uri="{BB962C8B-B14F-4D97-AF65-F5344CB8AC3E}">
        <p14:creationId xmlns:p14="http://schemas.microsoft.com/office/powerpoint/2010/main" val="4011595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64D8B-CC75-0AA5-B15D-2FE5893951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E3262E-2769-31F5-7339-9FB220B0386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6E7053-972A-59F0-2E91-FFE72AB62E50}"/>
              </a:ext>
            </a:extLst>
          </p:cNvPr>
          <p:cNvSpPr txBox="1"/>
          <p:nvPr/>
        </p:nvSpPr>
        <p:spPr>
          <a:xfrm>
            <a:off x="2513150" y="1019069"/>
            <a:ext cx="3902032"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2ACCE43-379E-36B8-5418-87EA068D4D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8CA2A7-F09C-24F4-6C0F-92470A36C37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79A9028-193A-0EB3-5149-621E22C0BB2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E64B4CA5-8458-00F2-645F-9A7C0EFC5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0B0819-12A9-D927-55C6-F5A28E3778D0}"/>
              </a:ext>
            </a:extLst>
          </p:cNvPr>
          <p:cNvSpPr txBox="1"/>
          <p:nvPr/>
        </p:nvSpPr>
        <p:spPr>
          <a:xfrm>
            <a:off x="2346765" y="2101396"/>
            <a:ext cx="8737495" cy="461562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التحرير الإذاعي بأنه إعادة صياغة ما جمعه المحرر الإذاعي من معلومات وأحداث لتتناسب مع محددات سياسة الإذاعة التي يعمل بها ومميزات الإذاعة المسموعة.</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والتحرير الإذاعي عملية متكاملة الأطراف بحيث يقوم المحرر الإذاعي بإعداد فنونه الإذاعية على شكل رسالة إذاعية مميزة تنعكس بشكل كبير على طبيعة المضمون الإذاعي.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C84A21C7-EE51-42F9-CEE3-0775D96449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319" y="4375052"/>
            <a:ext cx="1547552" cy="1547552"/>
          </a:xfrm>
          <a:prstGeom prst="rect">
            <a:avLst/>
          </a:prstGeom>
        </p:spPr>
      </p:pic>
    </p:spTree>
    <p:extLst>
      <p:ext uri="{BB962C8B-B14F-4D97-AF65-F5344CB8AC3E}">
        <p14:creationId xmlns:p14="http://schemas.microsoft.com/office/powerpoint/2010/main" val="102105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A8B7A-AF28-FE82-FB7A-55F1CA2228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F8560-ADF7-5113-0597-215A4EE9B4B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FFF6C30-D9F7-40C9-0F18-4EF246516725}"/>
              </a:ext>
            </a:extLst>
          </p:cNvPr>
          <p:cNvSpPr txBox="1"/>
          <p:nvPr/>
        </p:nvSpPr>
        <p:spPr>
          <a:xfrm>
            <a:off x="2513150" y="1019069"/>
            <a:ext cx="3902032"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7D85517-E991-F7C1-8692-29D0A10691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7DC51A-E662-D768-CF07-24BAF6B4A95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DB0C058-6748-431E-0648-F9E699817E60}"/>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959283CE-C10F-38FB-E9BB-4819A5A67A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09AD1FA-56D7-6F25-D3D0-65DD98C2A0BA}"/>
              </a:ext>
            </a:extLst>
          </p:cNvPr>
          <p:cNvSpPr txBox="1"/>
          <p:nvPr/>
        </p:nvSpPr>
        <p:spPr>
          <a:xfrm>
            <a:off x="2346765" y="2101396"/>
            <a:ext cx="8737495"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أن تبدأ قصة خبرية في الإذاعة بجملة مقتبسة بلسان أحد المسؤولين، كونها تنقل الصوت البشري الذي يعتبر ميزة أساسية في التحرير الإذاعي، بينما يصعب ذلك في الصحيفة المطبوعة.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يحقق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الصوت البشري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المصداقية العالية للإذاعة،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فسماع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جمهور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لصوت المت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حدث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يضفي مصداقية عالية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8" name="Picture 7">
            <a:extLst>
              <a:ext uri="{FF2B5EF4-FFF2-40B4-BE49-F238E27FC236}">
                <a16:creationId xmlns:a16="http://schemas.microsoft.com/office/drawing/2014/main" id="{D6998CAC-6D91-14FD-E8DE-49474BAC0E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318" y="4445391"/>
            <a:ext cx="1477213" cy="1477213"/>
          </a:xfrm>
          <a:prstGeom prst="rect">
            <a:avLst/>
          </a:prstGeom>
        </p:spPr>
      </p:pic>
    </p:spTree>
    <p:extLst>
      <p:ext uri="{BB962C8B-B14F-4D97-AF65-F5344CB8AC3E}">
        <p14:creationId xmlns:p14="http://schemas.microsoft.com/office/powerpoint/2010/main" val="1413383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E0967-362B-94FC-5B32-D75F0979E5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7B3D6B-DDF9-10DB-46B3-F1D10B781EF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25BF99-D04D-F601-3EFD-B828D2E53D9F}"/>
              </a:ext>
            </a:extLst>
          </p:cNvPr>
          <p:cNvSpPr txBox="1"/>
          <p:nvPr/>
        </p:nvSpPr>
        <p:spPr>
          <a:xfrm>
            <a:off x="2513150" y="1019069"/>
            <a:ext cx="3902032"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مفهوم التحرير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C32797B-4983-93BF-9D8D-98E89810B6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E19385-0694-4D6F-34B7-BB888E78A84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D91B921-A0E9-70CE-3C7C-FBFAFED3AA0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B7B515A1-B8C2-DF4E-FAD2-7D1A92841E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44A658D-D66C-F692-7417-08659838DFD1}"/>
              </a:ext>
            </a:extLst>
          </p:cNvPr>
          <p:cNvSpPr txBox="1"/>
          <p:nvPr/>
        </p:nvSpPr>
        <p:spPr>
          <a:xfrm>
            <a:off x="2513150" y="2566965"/>
            <a:ext cx="8737495"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أما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في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الصحافة المطبوعة فتنقل ما يقوله المصدر دون تأكد المتلقي من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مصداقية هذا القول</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وتحدث مشكلات بسبب نقل بعض ال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صحف</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عن المصادر أقوال لم يقولوها، أو بسبب تغيير أو تحريف هذه الأقوال، أو بسبب تنصل المصدر نفسه من أقوال كان قد صرح بها من خلال تكذيبها وتوريط الصحيفة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فيما بعد.</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BE33FD0C-CDEB-AB82-4179-F638821681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318" y="4206107"/>
            <a:ext cx="1716497" cy="1716497"/>
          </a:xfrm>
          <a:prstGeom prst="rect">
            <a:avLst/>
          </a:prstGeom>
        </p:spPr>
      </p:pic>
    </p:spTree>
    <p:extLst>
      <p:ext uri="{BB962C8B-B14F-4D97-AF65-F5344CB8AC3E}">
        <p14:creationId xmlns:p14="http://schemas.microsoft.com/office/powerpoint/2010/main" val="2016505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07AC1-6814-7313-4FAA-FA3C533BF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C98DB1-681D-8F5A-D98C-8C8270DE01B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59FD9BC-3E4F-CB5A-B4EE-B749BE7CCF10}"/>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الفنون التحريرية الإذاعية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E682793-1A37-2728-4318-C76E552CF3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C48A1F-FE9D-370C-BA15-4A1AD23A28A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6C9455B-DD20-9EBF-54A1-B90307BBD63A}"/>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CBA38062-6EC6-C1F5-2458-463264FC32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CAE956BC-4798-0DCB-E102-B7A72F355C31}"/>
              </a:ext>
            </a:extLst>
          </p:cNvPr>
          <p:cNvGraphicFramePr/>
          <p:nvPr>
            <p:extLst>
              <p:ext uri="{D42A27DB-BD31-4B8C-83A1-F6EECF244321}">
                <p14:modId xmlns:p14="http://schemas.microsoft.com/office/powerpoint/2010/main" val="437001346"/>
              </p:ext>
            </p:extLst>
          </p:nvPr>
        </p:nvGraphicFramePr>
        <p:xfrm>
          <a:off x="2735662" y="2155184"/>
          <a:ext cx="6943188" cy="38398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912A7706-B769-66D3-A6BC-A4E7FF05A5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53787" y="4535632"/>
            <a:ext cx="1459363" cy="1459363"/>
          </a:xfrm>
          <a:prstGeom prst="rect">
            <a:avLst/>
          </a:prstGeom>
        </p:spPr>
      </p:pic>
      <p:pic>
        <p:nvPicPr>
          <p:cNvPr id="9" name="Picture 8">
            <a:extLst>
              <a:ext uri="{FF2B5EF4-FFF2-40B4-BE49-F238E27FC236}">
                <a16:creationId xmlns:a16="http://schemas.microsoft.com/office/drawing/2014/main" id="{5DE48620-CA4E-0380-FD8A-A83902B7EF5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78850" y="4341601"/>
            <a:ext cx="1653394" cy="1653394"/>
          </a:xfrm>
          <a:prstGeom prst="rect">
            <a:avLst/>
          </a:prstGeom>
        </p:spPr>
      </p:pic>
    </p:spTree>
    <p:extLst>
      <p:ext uri="{BB962C8B-B14F-4D97-AF65-F5344CB8AC3E}">
        <p14:creationId xmlns:p14="http://schemas.microsoft.com/office/powerpoint/2010/main" val="146983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21F6E-53AB-0D7F-5662-4836701DB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9EF180-8CB7-1E4B-0045-E4968DAFA43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6412C4-BFE7-2007-8297-A984BB40FC81}"/>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الفنون التحريرية الإذاعية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8C85A9B-A7A2-5145-3843-DE6121AB39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B8736D-DE4A-32F9-7D57-F0D8AE779DE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203CB16-46A8-51FB-3D0B-E65DE32F796A}"/>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FCAF9C9B-3D54-1F9F-49B4-9B28356CF7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FFDF1B-9EA9-1BC2-79B4-E11A07E0010F}"/>
              </a:ext>
            </a:extLst>
          </p:cNvPr>
          <p:cNvSpPr txBox="1"/>
          <p:nvPr/>
        </p:nvSpPr>
        <p:spPr>
          <a:xfrm>
            <a:off x="2513150" y="2280811"/>
            <a:ext cx="8737495"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 موجزة: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أهم مميزات المادة الإذاعية أنها موجزة، لأن محرري الإذاعة يقومون بتلخيص مادتهم واختصارها لكي تتم قراءتها على الهواء.</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CF4AB1D1-6A62-7C13-8F46-49EDD02700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1" y="3868615"/>
            <a:ext cx="2066404" cy="2066404"/>
          </a:xfrm>
          <a:prstGeom prst="rect">
            <a:avLst/>
          </a:prstGeom>
        </p:spPr>
      </p:pic>
    </p:spTree>
    <p:extLst>
      <p:ext uri="{BB962C8B-B14F-4D97-AF65-F5344CB8AC3E}">
        <p14:creationId xmlns:p14="http://schemas.microsoft.com/office/powerpoint/2010/main" val="116827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3500D-5962-5034-5128-66B682086F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361A9D-7139-72A7-957E-56CDCE960D0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25B7633-B58A-D25C-32F4-BB02925627A2}"/>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الفنون التحريرية الإذاعية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D83536E-5019-6E49-4478-D3FC743445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83AD01-DA9F-AE11-410F-2EF5DD745EA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9A52249-AA83-EC9F-9C52-8622E4C425CC}"/>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882B2A1B-D635-DAED-22BF-9B67944FCA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0891F6C-DC26-B2DE-A02A-2FFEF08885C4}"/>
              </a:ext>
            </a:extLst>
          </p:cNvPr>
          <p:cNvSpPr txBox="1"/>
          <p:nvPr/>
        </p:nvSpPr>
        <p:spPr>
          <a:xfrm>
            <a:off x="2513150" y="2280811"/>
            <a:ext cx="8737495"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 الاعتماد على الموسيقى أو المؤثرات الصوتية: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المادة التي يتم تقديمها عبر الإذاعة لا تعتمد فقط على المادة المكتوبة، وإنما تعتمد أيضاً على المقاطع الصوتية غير البشرية، سواء الموسيقية أو المؤثرات الصوتية.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0C534C18-FAAE-944B-3E22-894FD818CD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1355" y="4196709"/>
            <a:ext cx="1782411" cy="1782411"/>
          </a:xfrm>
          <a:prstGeom prst="rect">
            <a:avLst/>
          </a:prstGeom>
        </p:spPr>
      </p:pic>
    </p:spTree>
    <p:extLst>
      <p:ext uri="{BB962C8B-B14F-4D97-AF65-F5344CB8AC3E}">
        <p14:creationId xmlns:p14="http://schemas.microsoft.com/office/powerpoint/2010/main" val="106003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3F30D-0B3D-4D0F-E742-4AA02867A3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B06845-A165-0E60-62AB-72DB667C608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C16EBD2-0D9E-52C4-3359-0C7304F67670}"/>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الفنون التحريرية الإذاعية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20A18BE-56A6-BAD1-9CCC-A435BC0BB3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610CAB-DA8B-035A-5D30-C34C8ECA2AA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E492E90-AB6E-7AFE-DFE0-7D291A04A0A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5BFCCE7E-8F06-086A-7FB4-69C6A7BC31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F04D1DB-F9DF-2DFA-1C95-AC7DFCE6FAE1}"/>
              </a:ext>
            </a:extLst>
          </p:cNvPr>
          <p:cNvSpPr txBox="1"/>
          <p:nvPr/>
        </p:nvSpPr>
        <p:spPr>
          <a:xfrm>
            <a:off x="2513150" y="2280811"/>
            <a:ext cx="8737495"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3 – التنوع: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تتنوع المادة الإذاعية بين مباشرة تبث على الهواء كالنشرات الإخبارية والبرامج الحوارية، وبرامج مسجّلة يتم تقديمها للمستمع بعد تسجيلها في الوقت الذي يقدم فيه المضمون الصحفي بطريقة واحدة.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D0A53206-593E-9277-337A-6202558D8B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1" y="3868615"/>
            <a:ext cx="2066404" cy="2066404"/>
          </a:xfrm>
          <a:prstGeom prst="rect">
            <a:avLst/>
          </a:prstGeom>
        </p:spPr>
      </p:pic>
    </p:spTree>
    <p:extLst>
      <p:ext uri="{BB962C8B-B14F-4D97-AF65-F5344CB8AC3E}">
        <p14:creationId xmlns:p14="http://schemas.microsoft.com/office/powerpoint/2010/main" val="3849126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B9A80-49A8-74F8-A8CF-6A1E075861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152295-C9EE-9CA6-7B60-9E0F9505F35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088E029-6E2A-4FB4-3728-40C6DB8D73B9}"/>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الفنون التحريرية الإذاعية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30EACC3-129F-C4E7-EA71-C70FC8DADD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98F4BA-045A-CA01-7737-5D2E15EC32A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C59198B-5F55-E077-DC9B-0071C0086FF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A9DFB684-ACF5-1C41-A544-1FECE5DE3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DC42A0-7799-E17A-10A6-9F23368B7C6B}"/>
              </a:ext>
            </a:extLst>
          </p:cNvPr>
          <p:cNvSpPr txBox="1"/>
          <p:nvPr/>
        </p:nvSpPr>
        <p:spPr>
          <a:xfrm>
            <a:off x="2513150" y="2280811"/>
            <a:ext cx="8737495"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4 - التطورات التقنية لإنتاج مضمون جيد :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دفعت التطورات التقنية المستمرة في البث الإذاعي القائم بالاتصال في الإذاعة المسموعة إلى السعي لربط  التطور التقني بمضمون جيد نوعياً وكمياً من أجل تلبية الحاجات والرغبات المتجددة باستمرار.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D047162F-59DA-C4D5-565E-B1E25D76C0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1355" y="4318782"/>
            <a:ext cx="1708651" cy="1708651"/>
          </a:xfrm>
          <a:prstGeom prst="rect">
            <a:avLst/>
          </a:prstGeom>
        </p:spPr>
      </p:pic>
    </p:spTree>
    <p:extLst>
      <p:ext uri="{BB962C8B-B14F-4D97-AF65-F5344CB8AC3E}">
        <p14:creationId xmlns:p14="http://schemas.microsoft.com/office/powerpoint/2010/main" val="3814867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6B23E-E748-8082-CB10-8CA0766112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B4603A-951F-0F78-67D8-197F42E6376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FAA85E-A1F0-2D51-7156-842646B6B302}"/>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الفنون التحريرية الإذاعية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5BF0BA8-0A54-1A26-2185-C55CF245C3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104B73-771C-489D-6A12-0F1AC888D0A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FC915CA-BAC1-32F6-EAB3-4A132BA8AF2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100123FE-5F7B-A553-7DAB-37434D358E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FAD3A52-9BB9-5A79-D08E-98B0A52B9591}"/>
              </a:ext>
            </a:extLst>
          </p:cNvPr>
          <p:cNvSpPr txBox="1"/>
          <p:nvPr/>
        </p:nvSpPr>
        <p:spPr>
          <a:xfrm>
            <a:off x="3376246" y="2280811"/>
            <a:ext cx="7874399"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5 – القدرات الشخصية والإبداع: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تتطلب الكتابة للإذاعة تقديرات دقيقة، فالمواد الإذاعية تحتاج عناصر المحادثة والقدرات الشخصية، والتي يمكن أن تحمل بين طياتها لمستمعيها تلك الرسالة التي تريد توصيلها إليهم.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4B490156-B56B-8C09-B56A-4F778BCBC5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783964"/>
            <a:ext cx="2138640" cy="2138640"/>
          </a:xfrm>
          <a:prstGeom prst="rect">
            <a:avLst/>
          </a:prstGeom>
        </p:spPr>
      </p:pic>
    </p:spTree>
    <p:extLst>
      <p:ext uri="{BB962C8B-B14F-4D97-AF65-F5344CB8AC3E}">
        <p14:creationId xmlns:p14="http://schemas.microsoft.com/office/powerpoint/2010/main" val="4038483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B40C7-8750-0FD7-D978-33E3F6CEBD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180D49-C052-9FAD-DCBC-29C0AB350AF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87986D-E749-A36F-F58D-49FCCF70F5AF}"/>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الفنون التحريرية الإذاعية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4CE5320-2D03-D8AA-E64F-0241770ABE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48FAF5-5B0B-CA8E-93E7-7AD1ED04315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8EE2330-D1D2-D1B3-7FED-6C9D8CDD749C}"/>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A52804CE-3B1D-42AA-C7C1-29F28E4FDF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39AA74D-EB6B-F07E-5F70-9296255AFFFF}"/>
              </a:ext>
            </a:extLst>
          </p:cNvPr>
          <p:cNvSpPr txBox="1"/>
          <p:nvPr/>
        </p:nvSpPr>
        <p:spPr>
          <a:xfrm>
            <a:off x="2513150" y="2280811"/>
            <a:ext cx="8737495" cy="2932213"/>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يتطلب العمل الإذاعي توافر الناحية الإبداعية، كما يحتاج للناحية الموضوعية، بل ويحتاج لنوعية جيدة يجب أن تتوافر في كل العاملين بها.</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85EB2F9F-D225-90B3-4E89-7160A1A40D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874" y="3884262"/>
            <a:ext cx="2138640" cy="2138640"/>
          </a:xfrm>
          <a:prstGeom prst="rect">
            <a:avLst/>
          </a:prstGeom>
        </p:spPr>
      </p:pic>
    </p:spTree>
    <p:extLst>
      <p:ext uri="{BB962C8B-B14F-4D97-AF65-F5344CB8AC3E}">
        <p14:creationId xmlns:p14="http://schemas.microsoft.com/office/powerpoint/2010/main" val="3320854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83F0F-0C84-DB77-A6D4-6CBBD052A7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74FC4B-62A4-87D3-6302-53D10F9998C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693668-9CD5-8D32-B1C9-4CA5F49E1645}"/>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EF0B0AB-6A0E-1869-DEEE-114B9EF76B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E75D43-7BD3-9AE9-36EA-8EEC53066F1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A5D45C1-74E6-0D02-326A-AB5EBCF2C934}"/>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45CDDB42-3A2B-3B88-02D2-ED3162222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BE47529C-7677-2CBE-44AA-E676C8B8680E}"/>
              </a:ext>
            </a:extLst>
          </p:cNvPr>
          <p:cNvGraphicFramePr/>
          <p:nvPr>
            <p:extLst>
              <p:ext uri="{D42A27DB-BD31-4B8C-83A1-F6EECF244321}">
                <p14:modId xmlns:p14="http://schemas.microsoft.com/office/powerpoint/2010/main" val="3768603913"/>
              </p:ext>
            </p:extLst>
          </p:nvPr>
        </p:nvGraphicFramePr>
        <p:xfrm>
          <a:off x="2638750" y="1903065"/>
          <a:ext cx="6972300" cy="4300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a:extLst>
              <a:ext uri="{FF2B5EF4-FFF2-40B4-BE49-F238E27FC236}">
                <a16:creationId xmlns:a16="http://schemas.microsoft.com/office/drawing/2014/main" id="{CDA18A54-0963-658D-2893-75873C2762B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61422" y="4188731"/>
            <a:ext cx="1786361" cy="1786361"/>
          </a:xfrm>
          <a:prstGeom prst="rect">
            <a:avLst/>
          </a:prstGeom>
        </p:spPr>
      </p:pic>
      <p:pic>
        <p:nvPicPr>
          <p:cNvPr id="14" name="Picture 13">
            <a:extLst>
              <a:ext uri="{FF2B5EF4-FFF2-40B4-BE49-F238E27FC236}">
                <a16:creationId xmlns:a16="http://schemas.microsoft.com/office/drawing/2014/main" id="{99317A84-651C-872D-6E13-1899027DE2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48029" y="4188731"/>
            <a:ext cx="1840349" cy="1840349"/>
          </a:xfrm>
          <a:prstGeom prst="rect">
            <a:avLst/>
          </a:prstGeom>
        </p:spPr>
      </p:pic>
    </p:spTree>
    <p:extLst>
      <p:ext uri="{BB962C8B-B14F-4D97-AF65-F5344CB8AC3E}">
        <p14:creationId xmlns:p14="http://schemas.microsoft.com/office/powerpoint/2010/main" val="14895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D9296-1496-DF4A-6BFE-B1CA5397A9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953CD1-9AE8-BDCF-0D44-CD5072FA951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06F379-CB49-5A9D-6A70-34806F24F153}"/>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D869EE4-EDFA-CA8A-DED2-F3C25B2132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7A8472-33BA-C191-FCA7-13C6942127F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1DE6D67-2271-18AD-6725-0808EA0149AF}"/>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217E583E-7D8C-0469-4418-45671965B7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AB4A8F4-0041-8A23-AFBB-EC483E9A8A28}"/>
              </a:ext>
            </a:extLst>
          </p:cNvPr>
          <p:cNvSpPr txBox="1"/>
          <p:nvPr/>
        </p:nvSpPr>
        <p:spPr>
          <a:xfrm>
            <a:off x="3275042" y="2280811"/>
            <a:ext cx="7975604"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1 – لا تحتمل وجود أخطاء:</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لا تحتمل الكتابة للإذاعة وجود خطأ كونها تقدم مادتها على الهواء وتتطلب الدقة والسرعة، مما يدفع المحررين الإذاعيين إلى التمتع بمهارات كبيرة في اختيار الكلمات والعبارات المستخدمة.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7CE997C9-1E3D-FDC9-04FF-3CD1914DF3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724" y="3673461"/>
            <a:ext cx="2279317" cy="2279317"/>
          </a:xfrm>
          <a:prstGeom prst="rect">
            <a:avLst/>
          </a:prstGeom>
        </p:spPr>
      </p:pic>
    </p:spTree>
    <p:extLst>
      <p:ext uri="{BB962C8B-B14F-4D97-AF65-F5344CB8AC3E}">
        <p14:creationId xmlns:p14="http://schemas.microsoft.com/office/powerpoint/2010/main" val="3437584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F5121-5217-9FB3-E718-8B741BFE9E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3B0AD5-CB3B-DB03-0256-320CCE85DF4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2D92A7-C6D9-A0EA-952A-B2F204952427}"/>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37C9F03-C55C-E588-4E68-67C24CE41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701576-2925-C972-49EE-35F115D06DD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01FD798-A1D2-5B0D-168C-353F6BFA283F}"/>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B9747DC4-9C93-CEBB-ADC8-6B0E076452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16C4AF6-4054-F45F-5AC6-4DC3028B1753}"/>
              </a:ext>
            </a:extLst>
          </p:cNvPr>
          <p:cNvSpPr txBox="1"/>
          <p:nvPr/>
        </p:nvSpPr>
        <p:spPr>
          <a:xfrm>
            <a:off x="2513150" y="2656534"/>
            <a:ext cx="8737495" cy="3459152"/>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ويقول أحد كتاب الخطابات للرئيسين الأمريكيين السابقين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Ronald Reagan &amp; George Bush</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إن الكلمة تساوي ألف صورة، وإن كان التلفزيون يعطي كل شخص صورة، فإن الإذاعة تحيي ملايين الصور في عقول الملايين من الناس.</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a:extLst>
              <a:ext uri="{FF2B5EF4-FFF2-40B4-BE49-F238E27FC236}">
                <a16:creationId xmlns:a16="http://schemas.microsoft.com/office/drawing/2014/main" id="{989EB12F-B758-83BB-70D3-E7E344D044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1" y="3868615"/>
            <a:ext cx="2066404" cy="2066404"/>
          </a:xfrm>
          <a:prstGeom prst="rect">
            <a:avLst/>
          </a:prstGeom>
        </p:spPr>
      </p:pic>
    </p:spTree>
    <p:extLst>
      <p:ext uri="{BB962C8B-B14F-4D97-AF65-F5344CB8AC3E}">
        <p14:creationId xmlns:p14="http://schemas.microsoft.com/office/powerpoint/2010/main" val="358673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1FAEF-4671-4F38-3DE5-9FBA2DE8A3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194129-BED2-A1D6-C92D-4B809C44127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28FFE41-D3AA-0C66-091C-CABBC7374D06}"/>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3211111-0AD5-BCF0-B7F3-22CC879BC8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0A9743-0706-149E-BD4D-2B6128315CF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1123ABA-9B2F-C144-978F-833057475B92}"/>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091C9F22-6590-C88A-F391-FDCC127DC1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E7D4C01-6A57-386D-03AC-BFBEBA78865B}"/>
              </a:ext>
            </a:extLst>
          </p:cNvPr>
          <p:cNvSpPr txBox="1"/>
          <p:nvPr/>
        </p:nvSpPr>
        <p:spPr>
          <a:xfrm>
            <a:off x="2512197" y="2027003"/>
            <a:ext cx="8737495"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2 – إجادة فن استخدام اللغة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ارتبطت أهمية الإذاعي الناجح بمدى إجادته لفن استخدام اللغة بمنطق مؤثر لإيصال رسالة وإحداث تفاهم وتواصل مع الآخرين.</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وتقدم المادة الإذاعية ردود الفعل الأولية على الأحداث والتحليلات الإخبارية الأولية، ولكنها تحد من تعمق المحطة الإذاعية في الأحداث.</a:t>
            </a:r>
          </a:p>
        </p:txBody>
      </p:sp>
      <p:pic>
        <p:nvPicPr>
          <p:cNvPr id="11" name="Picture 10">
            <a:extLst>
              <a:ext uri="{FF2B5EF4-FFF2-40B4-BE49-F238E27FC236}">
                <a16:creationId xmlns:a16="http://schemas.microsoft.com/office/drawing/2014/main" id="{BD9A8FD7-4409-D51E-FC36-F873845C59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89120"/>
            <a:ext cx="1621554" cy="1621554"/>
          </a:xfrm>
          <a:prstGeom prst="rect">
            <a:avLst/>
          </a:prstGeom>
        </p:spPr>
      </p:pic>
    </p:spTree>
    <p:extLst>
      <p:ext uri="{BB962C8B-B14F-4D97-AF65-F5344CB8AC3E}">
        <p14:creationId xmlns:p14="http://schemas.microsoft.com/office/powerpoint/2010/main" val="2122363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0267A-BDD0-F245-BC36-C8E2396953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C1BBE8-4227-B4BC-B01F-BAEE441AD55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84C624-B8B1-A3F8-D940-7741CD7E43FB}"/>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1D74C23-EC78-4300-3F9C-89616C5588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5C3A19-ADA1-005F-6359-B4C99B3246B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A06B64A-0494-7360-FD53-121706CDB63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E2D460B9-520D-A1EC-2EEE-3DA642CC49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1CB5BF-7F10-D04D-95BF-F7CED612005C}"/>
              </a:ext>
            </a:extLst>
          </p:cNvPr>
          <p:cNvSpPr txBox="1"/>
          <p:nvPr/>
        </p:nvSpPr>
        <p:spPr>
          <a:xfrm>
            <a:off x="3194006" y="2027003"/>
            <a:ext cx="8055686" cy="4615623"/>
          </a:xfrm>
          <a:prstGeom prst="rect">
            <a:avLst/>
          </a:prstGeom>
          <a:noFill/>
        </p:spPr>
        <p:txBody>
          <a:bodyPr wrap="square" rtlCol="0">
            <a:spAutoFit/>
          </a:bodyPr>
          <a:lstStyle/>
          <a:p>
            <a:pPr algn="just" rtl="1">
              <a:lnSpc>
                <a:spcPct val="107000"/>
              </a:lnSpc>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3 – السرعة والإيجاز:</a:t>
            </a:r>
          </a:p>
          <a:p>
            <a:pPr algn="just" rtl="1">
              <a:lnSpc>
                <a:spcPct val="107000"/>
              </a:lnSpc>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فرضت مميزات الإذاعة على مضمونها السرعة والإيجاز في تقديم المادة الإعلامية، مما يؤدي إلى عدم قدرته على التعمق في تقديم التحليلات والتفسيرات التي يتميز بها المضمون الصحفي، والذي ينافس الإذاعة في هذا المحتوى.</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2E40A22A-5A1F-19DB-F142-E59EC61CDD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206240"/>
            <a:ext cx="1804434" cy="1804434"/>
          </a:xfrm>
          <a:prstGeom prst="rect">
            <a:avLst/>
          </a:prstGeom>
        </p:spPr>
      </p:pic>
    </p:spTree>
    <p:extLst>
      <p:ext uri="{BB962C8B-B14F-4D97-AF65-F5344CB8AC3E}">
        <p14:creationId xmlns:p14="http://schemas.microsoft.com/office/powerpoint/2010/main" val="352632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2D034-016C-246C-C3FA-80EB8958E3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E7027B-4A5C-DE23-DA3E-50A6C9A1007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86BA68-945F-DECF-4E9B-B131A20DFC96}"/>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C5EEBAB-74F6-4AA1-CC8C-9B7F7015ED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5E51AC-8BA2-A76A-DD4C-1DAA877D53F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E3F41A3-ED9F-EBE2-BE18-0B8F82B8552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F5CC9B07-D2A8-BC4A-DADC-66EDF94BD0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C41562D-6962-5409-8609-9D9107DE8361}"/>
              </a:ext>
            </a:extLst>
          </p:cNvPr>
          <p:cNvSpPr txBox="1"/>
          <p:nvPr/>
        </p:nvSpPr>
        <p:spPr>
          <a:xfrm>
            <a:off x="2513150" y="2566965"/>
            <a:ext cx="8737495"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المضمون الصحفي إن كان صعباً فإن القارئ يستطيع بعد قراءته مرتين أو 3 مرات أن يفهمه بعد فك رموز المادة، حيث أنه متاح أمامه ليقرأه مرات عديدة، أما المضمون الإذاعي فلا يمكن إعادته، لذا فإن المواد غير المفهومة من المرة الأولى تتسبب في هروب المستمعين منها</a:t>
            </a:r>
            <a:r>
              <a:rPr lang="en-US" sz="3200" dirty="0">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DE0A3986-4CD2-64D6-FEEA-95B3EF511D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248442"/>
            <a:ext cx="1762231" cy="1762231"/>
          </a:xfrm>
          <a:prstGeom prst="rect">
            <a:avLst/>
          </a:prstGeom>
        </p:spPr>
      </p:pic>
    </p:spTree>
    <p:extLst>
      <p:ext uri="{BB962C8B-B14F-4D97-AF65-F5344CB8AC3E}">
        <p14:creationId xmlns:p14="http://schemas.microsoft.com/office/powerpoint/2010/main" val="108720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C1B83-9002-8986-7C44-421A0316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3B693C-E4EF-9B18-B479-43DD5694352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8AB46C-F880-60A6-D1DC-EA975F6B1ED4}"/>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662502F-EC2A-4965-6BF7-7B6EB2695E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57FB91-FC01-1A98-1AE6-E0B63E3778D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CD86DA4-1701-2478-7E34-A594EFDA380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79D2C4FF-1083-A5B4-24DE-5805A8339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4C9740-8B58-19F3-0F83-FE5FA970E823}"/>
              </a:ext>
            </a:extLst>
          </p:cNvPr>
          <p:cNvSpPr txBox="1"/>
          <p:nvPr/>
        </p:nvSpPr>
        <p:spPr>
          <a:xfrm>
            <a:off x="2512197" y="2027003"/>
            <a:ext cx="8737495" cy="2932213"/>
          </a:xfrm>
          <a:prstGeom prst="rect">
            <a:avLst/>
          </a:prstGeom>
          <a:noFill/>
        </p:spPr>
        <p:txBody>
          <a:bodyPr wrap="square" rtlCol="0">
            <a:spAutoFit/>
          </a:bodyPr>
          <a:lstStyle/>
          <a:p>
            <a:pPr algn="just" rtl="1">
              <a:lnSpc>
                <a:spcPct val="107000"/>
              </a:lnSpc>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4 – الشهرة: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رغم أن التلفزيون اختطف الشهرة من الإذاعة، إلا أنها لا تزال تحتفظ بجمهورها، ولو لم تكن كذلك لما كُتب لها البقاء والاستمرار في منافسته حتى اليوم.</a:t>
            </a:r>
          </a:p>
        </p:txBody>
      </p:sp>
      <p:pic>
        <p:nvPicPr>
          <p:cNvPr id="9" name="Picture 8">
            <a:extLst>
              <a:ext uri="{FF2B5EF4-FFF2-40B4-BE49-F238E27FC236}">
                <a16:creationId xmlns:a16="http://schemas.microsoft.com/office/drawing/2014/main" id="{50BC1B0E-BDA8-2A12-A1D3-04C85F0529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75370"/>
            <a:ext cx="1967691" cy="1967691"/>
          </a:xfrm>
          <a:prstGeom prst="rect">
            <a:avLst/>
          </a:prstGeom>
        </p:spPr>
      </p:pic>
    </p:spTree>
    <p:extLst>
      <p:ext uri="{BB962C8B-B14F-4D97-AF65-F5344CB8AC3E}">
        <p14:creationId xmlns:p14="http://schemas.microsoft.com/office/powerpoint/2010/main" val="2917818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6BCFE-9A23-6B38-B9C1-88809BC47A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FD9EE6-4109-7134-4AC3-E986AC56620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FC0DB0-8BC9-82AF-D450-84F5166E6AF1}"/>
              </a:ext>
            </a:extLst>
          </p:cNvPr>
          <p:cNvSpPr txBox="1"/>
          <p:nvPr/>
        </p:nvSpPr>
        <p:spPr>
          <a:xfrm>
            <a:off x="2513150" y="1019069"/>
            <a:ext cx="4703576"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مميزات الكتابة للإذاعة</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85CBA61-A5ED-5C6F-D135-0302F2DFF6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C558C9-CB73-4CB9-2D94-2E2B1579F48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E93744F-E85D-50A0-4933-C430E3BE9AD3}"/>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C4FD88C4-7881-CFA2-82E8-B2F15307EC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7F41B04-154E-049A-0D72-540D06CAF76D}"/>
              </a:ext>
            </a:extLst>
          </p:cNvPr>
          <p:cNvSpPr txBox="1"/>
          <p:nvPr/>
        </p:nvSpPr>
        <p:spPr>
          <a:xfrm>
            <a:off x="3164681" y="2027003"/>
            <a:ext cx="8085012" cy="2932213"/>
          </a:xfrm>
          <a:prstGeom prst="rect">
            <a:avLst/>
          </a:prstGeom>
          <a:noFill/>
        </p:spPr>
        <p:txBody>
          <a:bodyPr wrap="square" rtlCol="0">
            <a:spAutoFit/>
          </a:bodyPr>
          <a:lstStyle/>
          <a:p>
            <a:pPr algn="just" rtl="1">
              <a:lnSpc>
                <a:spcPct val="107000"/>
              </a:lnSpc>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5 – البساطة والوضوح:</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تتميز الكتابة للإذاعة بالأسلوب البسيط والواضح واستخدام الكلمات السهلة والبعد عن المحتوى العميق، لضمان جذب الجمهور والحفاظ عليه.</a:t>
            </a:r>
          </a:p>
        </p:txBody>
      </p:sp>
      <p:pic>
        <p:nvPicPr>
          <p:cNvPr id="9" name="Picture 8">
            <a:extLst>
              <a:ext uri="{FF2B5EF4-FFF2-40B4-BE49-F238E27FC236}">
                <a16:creationId xmlns:a16="http://schemas.microsoft.com/office/drawing/2014/main" id="{CFBF9460-EFD5-808A-D444-E8537894A0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7903" y="3928495"/>
            <a:ext cx="1994109" cy="1994109"/>
          </a:xfrm>
          <a:prstGeom prst="rect">
            <a:avLst/>
          </a:prstGeom>
        </p:spPr>
      </p:pic>
    </p:spTree>
    <p:extLst>
      <p:ext uri="{BB962C8B-B14F-4D97-AF65-F5344CB8AC3E}">
        <p14:creationId xmlns:p14="http://schemas.microsoft.com/office/powerpoint/2010/main" val="2614947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EB4B2-1034-3220-5EB1-51FE86FD63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6515D-B7F1-3067-5A12-9B1D71E7B7D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FA9A7C3-A0B3-3E15-D212-FDA4328C9A2D}"/>
              </a:ext>
            </a:extLst>
          </p:cNvPr>
          <p:cNvSpPr txBox="1"/>
          <p:nvPr/>
        </p:nvSpPr>
        <p:spPr>
          <a:xfrm>
            <a:off x="2565879" y="742314"/>
            <a:ext cx="5602150" cy="954107"/>
          </a:xfrm>
          <a:prstGeom prst="rect">
            <a:avLst/>
          </a:prstGeom>
          <a:noFill/>
        </p:spPr>
        <p:txBody>
          <a:bodyPr wrap="square" rtlCol="0">
            <a:spAutoFit/>
          </a:bodyPr>
          <a:lstStyle/>
          <a:p>
            <a:pPr algn="ctr" rtl="1"/>
            <a:endParaRPr lang="ar-EG" sz="2800" b="1" dirty="0">
              <a:solidFill>
                <a:srgbClr val="00B0F0"/>
              </a:solidFill>
              <a:latin typeface="Simplified Arabic" panose="02020603050405020304" pitchFamily="18" charset="-78"/>
              <a:cs typeface="Simplified Arabic" panose="02020603050405020304" pitchFamily="18" charset="-78"/>
            </a:endParaRPr>
          </a:p>
          <a:p>
            <a:pPr algn="ctr" rtl="1"/>
            <a:r>
              <a:rPr lang="ar-EG" sz="2800" b="1" dirty="0">
                <a:solidFill>
                  <a:srgbClr val="00B0F0"/>
                </a:solidFill>
                <a:latin typeface="Simplified Arabic" panose="02020603050405020304" pitchFamily="18" charset="-78"/>
                <a:cs typeface="Simplified Arabic" panose="02020603050405020304" pitchFamily="18" charset="-78"/>
              </a:rPr>
              <a:t>أسباب استمرار الإذاعة واحتفاظها بجمهورها</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F552C20-837E-C470-16CB-EEC1CE170E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6E7CC3-502D-3FE0-3D0A-7AC6205B862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96B11D3-580A-555A-5EFE-569D0AC7916E}"/>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F0252F6B-C643-58E9-114D-71FF7FDD4D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8D9BD24A-27B3-632C-3390-969E9A2027E9}"/>
              </a:ext>
            </a:extLst>
          </p:cNvPr>
          <p:cNvGraphicFramePr/>
          <p:nvPr>
            <p:extLst>
              <p:ext uri="{D42A27DB-BD31-4B8C-83A1-F6EECF244321}">
                <p14:modId xmlns:p14="http://schemas.microsoft.com/office/powerpoint/2010/main" val="3748908089"/>
              </p:ext>
            </p:extLst>
          </p:nvPr>
        </p:nvGraphicFramePr>
        <p:xfrm>
          <a:off x="2244789" y="1888229"/>
          <a:ext cx="7505700" cy="41342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a:extLst>
              <a:ext uri="{FF2B5EF4-FFF2-40B4-BE49-F238E27FC236}">
                <a16:creationId xmlns:a16="http://schemas.microsoft.com/office/drawing/2014/main" id="{DB971234-CF0F-55C9-0C51-B1F4D679A40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584" y="3895865"/>
            <a:ext cx="2266411" cy="2266411"/>
          </a:xfrm>
          <a:prstGeom prst="rect">
            <a:avLst/>
          </a:prstGeom>
        </p:spPr>
      </p:pic>
      <p:pic>
        <p:nvPicPr>
          <p:cNvPr id="14" name="Picture 13">
            <a:extLst>
              <a:ext uri="{FF2B5EF4-FFF2-40B4-BE49-F238E27FC236}">
                <a16:creationId xmlns:a16="http://schemas.microsoft.com/office/drawing/2014/main" id="{81F98AD3-2B27-8988-915B-C678852A125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98746" y="4017135"/>
            <a:ext cx="2054224" cy="2054224"/>
          </a:xfrm>
          <a:prstGeom prst="rect">
            <a:avLst/>
          </a:prstGeom>
        </p:spPr>
      </p:pic>
    </p:spTree>
    <p:extLst>
      <p:ext uri="{BB962C8B-B14F-4D97-AF65-F5344CB8AC3E}">
        <p14:creationId xmlns:p14="http://schemas.microsoft.com/office/powerpoint/2010/main" val="313669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71C87-03DE-29A3-C290-1A130B0101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1B2C9C-1FA2-2B11-3587-66C440C97B9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10D8333-47BE-6635-794B-B01031839C7E}"/>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أسباب استمرار الإذاعة واحتفاظها بجمهورها</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1821ADB-3610-522A-B817-731A83FF20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205C65-2E03-26A5-0A37-AA3689A94FF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63D1C18-5D9A-A21C-D304-F205A02798D8}"/>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EB7CD37F-2131-81A4-367A-221893669D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684AD0D-DE46-1996-735A-B08342D33CC8}"/>
              </a:ext>
            </a:extLst>
          </p:cNvPr>
          <p:cNvSpPr txBox="1"/>
          <p:nvPr/>
        </p:nvSpPr>
        <p:spPr>
          <a:xfrm>
            <a:off x="2512197" y="2027003"/>
            <a:ext cx="8737495" cy="2932213"/>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1- تميزت الإذاعة بمضمونها الواضح والبسيط الذي يجذب الملايين من المستمعين حول العالم.</a:t>
            </a:r>
          </a:p>
          <a:p>
            <a:pPr algn="just" rtl="1">
              <a:lnSpc>
                <a:spcPct val="107000"/>
              </a:lnSpc>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2- تغلبت الإذاعة من خلال خصائصها على التباين الاجتماعي في التعليم والثقافة بين المجتمعات وألغت حاجز الأمية.</a:t>
            </a:r>
          </a:p>
        </p:txBody>
      </p:sp>
      <p:pic>
        <p:nvPicPr>
          <p:cNvPr id="9" name="Picture 8">
            <a:extLst>
              <a:ext uri="{FF2B5EF4-FFF2-40B4-BE49-F238E27FC236}">
                <a16:creationId xmlns:a16="http://schemas.microsoft.com/office/drawing/2014/main" id="{C16263FF-6B9B-0265-CF43-21E10DA4A6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023360"/>
            <a:ext cx="1899244" cy="1899244"/>
          </a:xfrm>
          <a:prstGeom prst="rect">
            <a:avLst/>
          </a:prstGeom>
        </p:spPr>
      </p:pic>
    </p:spTree>
    <p:extLst>
      <p:ext uri="{BB962C8B-B14F-4D97-AF65-F5344CB8AC3E}">
        <p14:creationId xmlns:p14="http://schemas.microsoft.com/office/powerpoint/2010/main" val="425698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82B71-2629-D81C-40CC-73E197C894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74225D-97CF-F943-77D6-A3F7345409F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0BFD18-968A-0A86-ACA9-8140A1484EB1}"/>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أسباب استمرار الإذاعة واحتفاظها بجمهورها</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F2DF229-9AE0-FD0E-DCD8-C109E2D3DB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1AE7DF-E313-329E-1889-B3E677429B3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626783E-29FE-ACBB-8CF4-549000D349C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51A8EFBF-B7EE-4AC2-C378-6B78E25EA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6775FC-67CD-C4F7-4F3C-DDB0DE76DD22}"/>
              </a:ext>
            </a:extLst>
          </p:cNvPr>
          <p:cNvSpPr txBox="1"/>
          <p:nvPr/>
        </p:nvSpPr>
        <p:spPr>
          <a:xfrm>
            <a:off x="3278944" y="2027003"/>
            <a:ext cx="7970748" cy="3459152"/>
          </a:xfrm>
          <a:prstGeom prst="rect">
            <a:avLst/>
          </a:prstGeom>
          <a:noFill/>
        </p:spPr>
        <p:txBody>
          <a:bodyPr wrap="square" rtlCol="0">
            <a:spAutoFit/>
          </a:bodyPr>
          <a:lstStyle/>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3- سماع برامج الإذاعة عن طريق الأذن أدى إلى أن يكون المذياع (</a:t>
            </a:r>
            <a:r>
              <a:rPr lang="en-US" sz="3200" dirty="0">
                <a:latin typeface="Simplified Arabic" panose="02020603050405020304" pitchFamily="18" charset="-78"/>
                <a:ea typeface="Calibri" panose="020F0502020204030204" pitchFamily="34" charset="0"/>
                <a:cs typeface="Simplified Arabic" panose="02020603050405020304" pitchFamily="18" charset="-78"/>
              </a:rPr>
              <a:t>radio</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رفيق شخصي للأفراد أثناء ممارستهم أنشطتهم ويزاولون أعمالهم في المنزل أو أثناء قيادة السيارة. </a:t>
            </a:r>
          </a:p>
          <a:p>
            <a:pPr marL="514350" indent="-514350" algn="just" rtl="1">
              <a:lnSpc>
                <a:spcPct val="107000"/>
              </a:lnSpc>
              <a:spcAft>
                <a:spcPts val="800"/>
              </a:spcAft>
              <a:buFont typeface="+mj-lt"/>
              <a:buAutoNum type="arabicPeriod"/>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latin typeface="Simplified Arabic" panose="02020603050405020304" pitchFamily="18" charset="-78"/>
                <a:ea typeface="Calibri" panose="020F0502020204030204" pitchFamily="34" charset="0"/>
                <a:cs typeface="Simplified Arabic" panose="02020603050405020304" pitchFamily="18" charset="-78"/>
              </a:rPr>
              <a:t>4- تخاطب الإذاعة المجتمع بلغة توصف بأنها تعبير عن توسيع دائرة الخيال في ذهن المستمع.</a:t>
            </a:r>
          </a:p>
        </p:txBody>
      </p:sp>
      <p:pic>
        <p:nvPicPr>
          <p:cNvPr id="9" name="Picture 8">
            <a:extLst>
              <a:ext uri="{FF2B5EF4-FFF2-40B4-BE49-F238E27FC236}">
                <a16:creationId xmlns:a16="http://schemas.microsoft.com/office/drawing/2014/main" id="{B35EC342-472F-FF06-1DB6-F28C26A239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398316"/>
            <a:ext cx="2716577" cy="2716577"/>
          </a:xfrm>
          <a:prstGeom prst="rect">
            <a:avLst/>
          </a:prstGeom>
        </p:spPr>
      </p:pic>
    </p:spTree>
    <p:extLst>
      <p:ext uri="{BB962C8B-B14F-4D97-AF65-F5344CB8AC3E}">
        <p14:creationId xmlns:p14="http://schemas.microsoft.com/office/powerpoint/2010/main" val="265625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E4CC3-5AC0-1E2E-9E92-4A80F4E304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57091F-EF3A-E159-508E-989FBB5DECF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366B835-D2CE-3477-53CF-627BB96834D1}"/>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478717C-AFF4-2C70-C5CE-0D5D45FBF2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839DD4-FFA1-A69E-724D-F8227F7FC73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3F283E3-4FD7-7F9A-B50A-1EE5E57E103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D0F9CD72-4849-B466-71BB-16A6DEE78C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D8241D0-6F8E-E3E7-F644-C3735B7246F9}"/>
              </a:ext>
            </a:extLst>
          </p:cNvPr>
          <p:cNvSpPr txBox="1"/>
          <p:nvPr/>
        </p:nvSpPr>
        <p:spPr>
          <a:xfrm>
            <a:off x="2512197" y="2027003"/>
            <a:ext cx="8737495" cy="1146211"/>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هناك مجموعة من الخصائص التي تميز النص الإذاعي وهي:</a:t>
            </a:r>
            <a:b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b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graphicFrame>
        <p:nvGraphicFramePr>
          <p:cNvPr id="8" name="Diagram 7">
            <a:extLst>
              <a:ext uri="{FF2B5EF4-FFF2-40B4-BE49-F238E27FC236}">
                <a16:creationId xmlns:a16="http://schemas.microsoft.com/office/drawing/2014/main" id="{5038C735-DBFE-50BD-378E-88668F385693}"/>
              </a:ext>
            </a:extLst>
          </p:cNvPr>
          <p:cNvGraphicFramePr/>
          <p:nvPr>
            <p:extLst>
              <p:ext uri="{D42A27DB-BD31-4B8C-83A1-F6EECF244321}">
                <p14:modId xmlns:p14="http://schemas.microsoft.com/office/powerpoint/2010/main" val="2725636494"/>
              </p:ext>
            </p:extLst>
          </p:nvPr>
        </p:nvGraphicFramePr>
        <p:xfrm>
          <a:off x="2512197" y="2783054"/>
          <a:ext cx="7140135" cy="30558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45A109CC-8A38-D265-DBC9-CF5AFE147F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2163" y="3899419"/>
            <a:ext cx="2216267" cy="2216267"/>
          </a:xfrm>
          <a:prstGeom prst="rect">
            <a:avLst/>
          </a:prstGeom>
        </p:spPr>
      </p:pic>
      <p:pic>
        <p:nvPicPr>
          <p:cNvPr id="13" name="Picture 12">
            <a:extLst>
              <a:ext uri="{FF2B5EF4-FFF2-40B4-BE49-F238E27FC236}">
                <a16:creationId xmlns:a16="http://schemas.microsoft.com/office/drawing/2014/main" id="{12184CD1-A152-6A53-BFF4-FC26E872D50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47126" y="3922975"/>
            <a:ext cx="2192711" cy="2192711"/>
          </a:xfrm>
          <a:prstGeom prst="rect">
            <a:avLst/>
          </a:prstGeom>
        </p:spPr>
      </p:pic>
    </p:spTree>
    <p:extLst>
      <p:ext uri="{BB962C8B-B14F-4D97-AF65-F5344CB8AC3E}">
        <p14:creationId xmlns:p14="http://schemas.microsoft.com/office/powerpoint/2010/main" val="1069216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1DB8A-79CD-7633-63AD-06ED7CA838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BB9999-E183-DF03-2729-A5427F2A8B9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77F8CF-DE05-1E96-28EF-EAB79A431B53}"/>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0B47321-1E86-3936-3E06-1D2CC5E193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6754D0-1E61-9DD1-775A-C4CF352A9FF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2A742AE-2DC9-B528-96B1-E0DD149C34F7}"/>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7F7EF6E0-E239-569A-EEFA-58A396A5AD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6978B88-39F3-32F1-33F8-68D436A67546}"/>
              </a:ext>
            </a:extLst>
          </p:cNvPr>
          <p:cNvSpPr txBox="1"/>
          <p:nvPr/>
        </p:nvSpPr>
        <p:spPr>
          <a:xfrm>
            <a:off x="3587262" y="2027003"/>
            <a:ext cx="7662430" cy="514256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1 - </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تحديد الهدف وتعيين الجمهور:</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يُعد هدف النص أو الغرض منه الهدف الأول للكاتب الإذاعي وأن يحققه في جمهور معين أو جمهور عام، وهذا يتطلب من الكاتب الإذاعي أن يحدد بدقة من الجمهور المستهدف الذي يتوجه إليه بالكتابة، وما الذي يريده لهم أو يريده منهم.</a:t>
            </a:r>
          </a:p>
          <a:p>
            <a:pPr marL="0" marR="0" algn="r" rtl="1">
              <a:lnSpc>
                <a:spcPct val="107000"/>
              </a:lnSpc>
              <a:spcBef>
                <a:spcPts val="0"/>
              </a:spcBef>
              <a:spcAft>
                <a:spcPts val="800"/>
              </a:spcAft>
            </a:pPr>
            <a:b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b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53CFE330-429A-8FE7-56F4-43D0B5640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9" y="3742006"/>
            <a:ext cx="2373680" cy="2373680"/>
          </a:xfrm>
          <a:prstGeom prst="rect">
            <a:avLst/>
          </a:prstGeom>
        </p:spPr>
      </p:pic>
    </p:spTree>
    <p:extLst>
      <p:ext uri="{BB962C8B-B14F-4D97-AF65-F5344CB8AC3E}">
        <p14:creationId xmlns:p14="http://schemas.microsoft.com/office/powerpoint/2010/main" val="3480588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5638B-0563-3B54-A3FD-65F1D30E58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4DB164-FD6F-96CD-A41D-D26FCDA36A1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954EAC-59F9-D636-FB6C-45CE1D1E1F55}"/>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C76DEAF-1C51-CE12-95AF-BB797770DF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2D693A-1901-9BBD-1E98-8A11D8A7F13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8773396-4335-68B9-888A-E30384EF7F34}"/>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A18F6744-F8D8-D4B2-47FF-CDFF76599F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A03AC0-50C4-E80B-67A1-5F54B975332F}"/>
              </a:ext>
            </a:extLst>
          </p:cNvPr>
          <p:cNvSpPr txBox="1"/>
          <p:nvPr/>
        </p:nvSpPr>
        <p:spPr>
          <a:xfrm>
            <a:off x="3365827" y="2027003"/>
            <a:ext cx="7883865"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قد يكون الجمهور المستهدف من النساء أو الأطفال أو العمال أو الشباب، كما قد يكون جمهوراً عاماً.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أما بالنسبة لهدف الكاتب أو ما يريده من هذا الجمهور فقد يكون الهدف الترفيه أو إثارة الاهتمام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شراء سلعة، أو يكون الهدف هو التوجيه أو الإرشاد.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BA3C8FE8-151C-236A-E584-24742EC50A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9" y="3742006"/>
            <a:ext cx="2373680" cy="2373680"/>
          </a:xfrm>
          <a:prstGeom prst="rect">
            <a:avLst/>
          </a:prstGeom>
        </p:spPr>
      </p:pic>
    </p:spTree>
    <p:extLst>
      <p:ext uri="{BB962C8B-B14F-4D97-AF65-F5344CB8AC3E}">
        <p14:creationId xmlns:p14="http://schemas.microsoft.com/office/powerpoint/2010/main" val="545085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99101-A2BC-BD84-D5E0-D3D51A81CA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FE25C4-0304-B16D-2DAA-B91F9D2E860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B30CB5-030D-1706-CF25-445A40DE0B30}"/>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F59969C-7D5E-301D-E6D1-B773470F6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A5D8F7-296F-B017-8245-155C19700A5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84DE8CF-0957-86A4-10C7-51F8E2C2CB9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34BA9BFE-47B7-F141-B0E1-77184A00BA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5EA32F2-BB94-C52A-905F-1E972D74C168}"/>
              </a:ext>
            </a:extLst>
          </p:cNvPr>
          <p:cNvSpPr txBox="1"/>
          <p:nvPr/>
        </p:nvSpPr>
        <p:spPr>
          <a:xfrm>
            <a:off x="3024554" y="2242307"/>
            <a:ext cx="8059706"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وفي كثير من الأحيان يتحكم الجمهور الذي نسعى للوصول إليه في تحديد مواصفات البرنامج أو المسلسل الإذاعي، ومن ثم لابد وأن يخضع البرنامج في شكله وأسلوبه ومدة عرضه وطبيعة مادته لنوع الجمهور الذي يوجه إليه والهدف الذي يسعى لتحقيقه.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2A6D3DC3-873D-2B53-B042-5E1B9206D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283" y="3796943"/>
            <a:ext cx="2226271" cy="2226271"/>
          </a:xfrm>
          <a:prstGeom prst="rect">
            <a:avLst/>
          </a:prstGeom>
        </p:spPr>
      </p:pic>
    </p:spTree>
    <p:extLst>
      <p:ext uri="{BB962C8B-B14F-4D97-AF65-F5344CB8AC3E}">
        <p14:creationId xmlns:p14="http://schemas.microsoft.com/office/powerpoint/2010/main" val="3327854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830DA-44C4-A317-6EC3-E5561BD7BB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28C836-D821-E51F-5B5E-CB133DB47A1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C9D599F-4F29-C683-6CB4-F1B3617409D2}"/>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90573AB-DFB0-B0A0-74ED-B5B831FC85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CE9ADC-8C19-66B9-CB3B-E8F861CAB8A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45CC8C9-B4DD-F560-E9BD-71D5B6E1503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122CEDDD-6809-B1E4-C834-B1342B2492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C61FB0-8E15-D6C9-3B0C-B968ADC9B108}"/>
              </a:ext>
            </a:extLst>
          </p:cNvPr>
          <p:cNvSpPr txBox="1"/>
          <p:nvPr/>
        </p:nvSpPr>
        <p:spPr>
          <a:xfrm>
            <a:off x="2512197" y="2027003"/>
            <a:ext cx="8737495" cy="398609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الكاتب الإذاعي أن يدرك الهدف الذي من أجله يكتب مادته الإذاعية، لأن تحديد هدفه هو الذي يحدد له المعلومات المطلوبة وأفضل أساليب العرض والتناول والتأثير العقلي والعاطفي.</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جمهور الإذاعة خليط من الأطفال والنساء والرجال وفي شتى مراحل العمر يمتهنون أعمالاً مختلفة وتختلف أفكارهم وآراؤهم، لذا على الكاتب الإذاعي أن يراعي ذلك.</a:t>
            </a:r>
          </a:p>
        </p:txBody>
      </p:sp>
      <p:pic>
        <p:nvPicPr>
          <p:cNvPr id="13" name="Picture 12">
            <a:extLst>
              <a:ext uri="{FF2B5EF4-FFF2-40B4-BE49-F238E27FC236}">
                <a16:creationId xmlns:a16="http://schemas.microsoft.com/office/drawing/2014/main" id="{35045E7D-96FA-73F8-ACCC-0AE2487539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0558" y="4411315"/>
            <a:ext cx="1755667" cy="1755667"/>
          </a:xfrm>
          <a:prstGeom prst="rect">
            <a:avLst/>
          </a:prstGeom>
        </p:spPr>
      </p:pic>
    </p:spTree>
    <p:extLst>
      <p:ext uri="{BB962C8B-B14F-4D97-AF65-F5344CB8AC3E}">
        <p14:creationId xmlns:p14="http://schemas.microsoft.com/office/powerpoint/2010/main" val="288565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887B9-F63C-7700-59F8-5534CFCE49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A56914-F7FF-7C4F-DE86-614105602F9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7E1043-6B25-FBDD-F616-E30638E25EBF}"/>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06EBF1C-CC79-066D-A7BE-32FE9E01A1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6CBF68-4E9D-7950-29C0-31A83B89B43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BEE6F8C-77E8-94F9-9681-21957EBBA020}"/>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355706AB-8C76-9120-D80F-B6CD9AF785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9E5F66-F974-876E-86E4-3C06C4728AE9}"/>
              </a:ext>
            </a:extLst>
          </p:cNvPr>
          <p:cNvSpPr txBox="1"/>
          <p:nvPr/>
        </p:nvSpPr>
        <p:spPr>
          <a:xfrm>
            <a:off x="2512197" y="2027003"/>
            <a:ext cx="8737495"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مستمعي الإذاعة يمكنهم متابعة المواد والبرامج والاستمتاع بها بجانب قيامه بعمل آخر مثل (قيادة السيارة أو الأعمال المنزلية).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يشعر الجمهور أثناء استقباله للمادة الإذاعية في المنزل بأنه قريب من جهاز حميم يضعه في غرفة جلوسه أو غرفة نومه، ويتوقع أن تعرض عليه الأمور الحقيقية بصدق وأمانة وواقعية.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A2A5BEB6-6C73-D03A-8FF7-795E2E8251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853" y="4199239"/>
            <a:ext cx="1723365" cy="1723365"/>
          </a:xfrm>
          <a:prstGeom prst="rect">
            <a:avLst/>
          </a:prstGeom>
        </p:spPr>
      </p:pic>
    </p:spTree>
    <p:extLst>
      <p:ext uri="{BB962C8B-B14F-4D97-AF65-F5344CB8AC3E}">
        <p14:creationId xmlns:p14="http://schemas.microsoft.com/office/powerpoint/2010/main" val="2173313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9EE1C-DBB9-E590-9C89-46BEDD1ADC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43D2EE-E536-D819-B8D1-2681F330D17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9EB923-7651-850B-5AC0-0F42A1CAB332}"/>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61B3903-25AD-7EC6-AC43-24FD0C1FA0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125BA3-23C3-ACA5-4F28-F95C74628D7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29BD1F2-FB87-0964-EF8A-B2672CADE81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D83DB1CD-4D9F-5566-7209-13F3973F49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25341E-DEBD-44B9-1727-0BA2F868329E}"/>
              </a:ext>
            </a:extLst>
          </p:cNvPr>
          <p:cNvSpPr txBox="1"/>
          <p:nvPr/>
        </p:nvSpPr>
        <p:spPr>
          <a:xfrm>
            <a:off x="3169379" y="2027003"/>
            <a:ext cx="8080314" cy="461562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2 -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التشويق وإثارة الاهتمام:</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أن يكون البرنامج الإذاعي مشوقًا أياً كان الموضوع الذي يعرضه سواء كان سياسياً أو ترويجياً أو دعائياً، وفي كل الحالات يمكن للكلمة أن تحكي وتشرح وتصف بطريقة حية ومسلية وبدون ذلك فإن البرنامج يفشل في تحقيق هدفه.</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0D3454A8-5058-408F-1B95-DC6494996B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441" y="4009291"/>
            <a:ext cx="2008269" cy="2008269"/>
          </a:xfrm>
          <a:prstGeom prst="rect">
            <a:avLst/>
          </a:prstGeom>
        </p:spPr>
      </p:pic>
    </p:spTree>
    <p:extLst>
      <p:ext uri="{BB962C8B-B14F-4D97-AF65-F5344CB8AC3E}">
        <p14:creationId xmlns:p14="http://schemas.microsoft.com/office/powerpoint/2010/main" val="3375245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13B15-6C0D-187E-B512-97EE707147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288439-01F1-CE2A-EEBD-3A3D2C5C22A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D5E3F8-FF6A-74D2-77AD-E303E3813D34}"/>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B9B3C65-7736-2594-7AF4-4359AC1E30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E03109-0E24-B037-1E2D-9D12C4C1BED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AD48584-9020-44EA-324C-E656D15C4DAD}"/>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D322AA40-4C69-3816-FFF7-B8B77D32C4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286B52-A5EE-4443-84E7-AA752A3590E4}"/>
              </a:ext>
            </a:extLst>
          </p:cNvPr>
          <p:cNvSpPr txBox="1"/>
          <p:nvPr/>
        </p:nvSpPr>
        <p:spPr>
          <a:xfrm>
            <a:off x="2513150" y="2505100"/>
            <a:ext cx="8737495"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وليس المقصود بالإثارة أو التشويق العزف على وتر الغرائز مع افتقاد المضمون، بل أي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عمل فني يفتقد المضمون الجيد والجذاب أو لا يقدم رسالة لا يكون جديراً لأن يسمى عملاً فنياً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فالجودة</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لا تعني التعقيد</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ف</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السهولة أو البساطة لا تعني السطحية أو الإسفاف أو إهمال القيم الجمالية والإبداعية والفنية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2AF02A0B-1185-DCF6-6E85-6BBA1ECDEC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6648" y="4196038"/>
            <a:ext cx="1726566" cy="1726566"/>
          </a:xfrm>
          <a:prstGeom prst="rect">
            <a:avLst/>
          </a:prstGeom>
        </p:spPr>
      </p:pic>
    </p:spTree>
    <p:extLst>
      <p:ext uri="{BB962C8B-B14F-4D97-AF65-F5344CB8AC3E}">
        <p14:creationId xmlns:p14="http://schemas.microsoft.com/office/powerpoint/2010/main" val="50283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F9710-E521-9E13-D28B-6D809304AB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9A881D-4F35-3DEC-C383-D2E9C6BC8D5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3E146A-F88D-2374-5267-A44662EED9FF}"/>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D2ACBE5-364B-828B-86CE-A0EC24298A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644A98-6DAF-5CBC-2CBE-427343392F5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8EA556D-B862-059F-47DF-560F2A2C0C4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3FF1A63E-BF33-95EF-C564-9F5F63C5B8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046B82-3F49-2F2E-8C05-31D042063D90}"/>
              </a:ext>
            </a:extLst>
          </p:cNvPr>
          <p:cNvSpPr txBox="1"/>
          <p:nvPr/>
        </p:nvSpPr>
        <p:spPr>
          <a:xfrm>
            <a:off x="2513150" y="2155184"/>
            <a:ext cx="8737495"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3 -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الخضوع لعامل الوقت: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تخضع برامج الإذاعة خضوعاً كاملاً لاعتبار الوقت ليس لأن هذه البرامج ينبغي أن 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قدم وتن</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هي في مواعيد ثابتة ومنتظمة فقط، ولكن لأن طبيعة ونوع كل برنامج يحتم أن يستغرق تقديمه وقتاً محدداً سواء كان البرنامج يومياً أم أسبوعياً أم شهرياً.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5A31EEEF-BE59-66B6-66FC-5D899E20CA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3787111"/>
            <a:ext cx="2195427" cy="2195427"/>
          </a:xfrm>
          <a:prstGeom prst="rect">
            <a:avLst/>
          </a:prstGeom>
        </p:spPr>
      </p:pic>
    </p:spTree>
    <p:extLst>
      <p:ext uri="{BB962C8B-B14F-4D97-AF65-F5344CB8AC3E}">
        <p14:creationId xmlns:p14="http://schemas.microsoft.com/office/powerpoint/2010/main" val="2506707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3B4E3-1AA9-C810-2533-513C12B68F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C48105-A682-12DD-67A3-D04C08EBF94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2771A25-7861-A6F2-2456-987BA78E4854}"/>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242873F-1D78-A788-C7ED-E725BF9EB7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B02229-D1CF-C170-5B5D-045541C9B34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8191A67-4F6C-F521-F546-C97BB4DDA6F1}"/>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359ACF1A-2BEB-E48D-192B-EA2D5852CD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F44CF3-A488-7B34-71BE-BA60E998845C}"/>
              </a:ext>
            </a:extLst>
          </p:cNvPr>
          <p:cNvSpPr txBox="1"/>
          <p:nvPr/>
        </p:nvSpPr>
        <p:spPr>
          <a:xfrm>
            <a:off x="2513150" y="2303496"/>
            <a:ext cx="8737495"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ف</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هناك البرامج الإذاعية التي تستغرق خمس دقائق، والتي تستغرق ساعة كاملة وفقاً لطبيعة البرنامج ونوعه والهدف منه، ووفقاً لهذين الاعتبارين المواعيد المحددة والزمن المحدد فإن النص المكتوب للبرنامج لابد أن يخضع لهذين الاعتبارين بكل دقة بحيث يستغرق البرنامج الوقت المخصص له دون زيادة أو نقص.</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61A8F7EF-494D-3267-392E-A850E0BB75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644" y="3780077"/>
            <a:ext cx="2209495" cy="2209495"/>
          </a:xfrm>
          <a:prstGeom prst="rect">
            <a:avLst/>
          </a:prstGeom>
        </p:spPr>
      </p:pic>
    </p:spTree>
    <p:extLst>
      <p:ext uri="{BB962C8B-B14F-4D97-AF65-F5344CB8AC3E}">
        <p14:creationId xmlns:p14="http://schemas.microsoft.com/office/powerpoint/2010/main" val="33935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C0CA7-4F99-0C83-2F74-16D32E5ADC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3C4D91-5918-3779-69D8-3B10EACC286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D757F1-B779-C75D-8BE4-7DC03766B4D2}"/>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خصائص النص الإذاعي</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300BD03-DBBD-ED42-D331-E18968820F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7CCF94-594B-CB8D-DDCD-776B64D161A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5F8E953-0ED3-8643-79BF-9264D49F9B04}"/>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85F1E476-CFBF-63B8-2461-8FF74B7BD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E3AC21-2508-602C-8B11-1640FA1EF3C4}"/>
              </a:ext>
            </a:extLst>
          </p:cNvPr>
          <p:cNvSpPr txBox="1"/>
          <p:nvPr/>
        </p:nvSpPr>
        <p:spPr>
          <a:xfrm>
            <a:off x="2565879" y="1973176"/>
            <a:ext cx="8737495" cy="3986091"/>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4 -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الخضوع للذوق العام والآداب العامة: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نب</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 هذه الخاصية من طبيعة الإذاعة</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كوسيلة تخاطب الأسرة وتوجد داخل المن</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زل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مما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دفع الكثير من ال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إذاعات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إلى وضع اللوائح والضوابط التي حددت ما يذاع وما لا يذاع وفقاً للاعتبارات الأخلاقية والأعراف السائدة والسياسة التي تنتهجها المحطة وتسير عليها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وتختلف هذه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الضوابط من بلد إلى آخر</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 name="Picture 3">
            <a:extLst>
              <a:ext uri="{FF2B5EF4-FFF2-40B4-BE49-F238E27FC236}">
                <a16:creationId xmlns:a16="http://schemas.microsoft.com/office/drawing/2014/main" id="{E5748161-A0D4-83A0-A55C-0009A96331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641" y="3868615"/>
            <a:ext cx="2066404" cy="2066404"/>
          </a:xfrm>
          <a:prstGeom prst="rect">
            <a:avLst/>
          </a:prstGeom>
        </p:spPr>
      </p:pic>
    </p:spTree>
    <p:extLst>
      <p:ext uri="{BB962C8B-B14F-4D97-AF65-F5344CB8AC3E}">
        <p14:creationId xmlns:p14="http://schemas.microsoft.com/office/powerpoint/2010/main" val="2457288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922C0-C1CA-484F-0784-5C8FBCEBAF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89D8B-F647-4B76-AAE1-FD273924E3B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07EFAC-23BA-E4F3-7270-FA5F494D627D}"/>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الكاتب الإذاعي وأنواعه</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24058B7-6266-7688-2E72-9CBAE88EAD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41DFD8-9266-57FE-65FC-11BA391B50C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C641DDA-5F8F-8AFA-2A5F-4A9FBBD4A23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69DE803E-E589-A3E2-5492-881EDFED81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445428-999F-B8CB-0C93-C4A9B25E30FC}"/>
              </a:ext>
            </a:extLst>
          </p:cNvPr>
          <p:cNvSpPr txBox="1"/>
          <p:nvPr/>
        </p:nvSpPr>
        <p:spPr>
          <a:xfrm>
            <a:off x="2512197" y="2085012"/>
            <a:ext cx="8737495" cy="461562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الكاتب الإذاعي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بأنه الشخص الذي يتخصص في كتابة مادة معينة تصلح لتقديمها عبر الراديو بشرط أن تكون هذه المادة ملتزمة بشروط النص الإذاعي سالفة الذكر.</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ويتخصص الكاتب في مجال واحد من مجالاته مثل تحرير الأخبار وكتابة التعليقات أو كتابة النصوص الدرامية أو إعداد برامج المنوعات أو البرامج الحوارية.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Picture 11">
            <a:extLst>
              <a:ext uri="{FF2B5EF4-FFF2-40B4-BE49-F238E27FC236}">
                <a16:creationId xmlns:a16="http://schemas.microsoft.com/office/drawing/2014/main" id="{74341DF2-8C36-1AD1-D236-A3613DF1DE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389" y="4143101"/>
            <a:ext cx="1900006" cy="1900006"/>
          </a:xfrm>
          <a:prstGeom prst="rect">
            <a:avLst/>
          </a:prstGeom>
        </p:spPr>
      </p:pic>
    </p:spTree>
    <p:extLst>
      <p:ext uri="{BB962C8B-B14F-4D97-AF65-F5344CB8AC3E}">
        <p14:creationId xmlns:p14="http://schemas.microsoft.com/office/powerpoint/2010/main" val="1705027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09391-0650-FCDA-4DD2-07A5661285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0A20DF-789E-7C01-855E-B40E99E9787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A24BCA-947A-01DB-720A-AAA8756597CA}"/>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الكاتب الإذاعي وأنواعه</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27D1889-892E-A8E2-224D-A817231B6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A4BBA0-E071-6A2A-B88B-D7D4D44F438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4FFC183-DCA8-49DB-1697-C30754A8D49E}"/>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D758307B-5BE0-440F-83A9-C20DDBA4B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F177BA3-11D3-6E42-CA1C-37A860B02914}"/>
              </a:ext>
            </a:extLst>
          </p:cNvPr>
          <p:cNvSpPr txBox="1"/>
          <p:nvPr/>
        </p:nvSpPr>
        <p:spPr>
          <a:xfrm>
            <a:off x="2512197" y="2085012"/>
            <a:ext cx="8737495" cy="61927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تعددت التسميات للكاتب الإذاعي وفقاً لذلك فأصبح هناك: </a:t>
            </a:r>
          </a:p>
        </p:txBody>
      </p:sp>
      <p:pic>
        <p:nvPicPr>
          <p:cNvPr id="13" name="Picture 12">
            <a:extLst>
              <a:ext uri="{FF2B5EF4-FFF2-40B4-BE49-F238E27FC236}">
                <a16:creationId xmlns:a16="http://schemas.microsoft.com/office/drawing/2014/main" id="{CB15EB1B-BB8C-4CB5-8B07-ABE6C4F7E8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584" y="3809827"/>
            <a:ext cx="2149996" cy="2149996"/>
          </a:xfrm>
          <a:prstGeom prst="rect">
            <a:avLst/>
          </a:prstGeom>
        </p:spPr>
      </p:pic>
      <p:graphicFrame>
        <p:nvGraphicFramePr>
          <p:cNvPr id="4" name="Diagram 3">
            <a:extLst>
              <a:ext uri="{FF2B5EF4-FFF2-40B4-BE49-F238E27FC236}">
                <a16:creationId xmlns:a16="http://schemas.microsoft.com/office/drawing/2014/main" id="{8FEBBB44-18C6-FB2C-4DE1-AE7021AB53BB}"/>
              </a:ext>
            </a:extLst>
          </p:cNvPr>
          <p:cNvGraphicFramePr/>
          <p:nvPr>
            <p:extLst>
              <p:ext uri="{D42A27DB-BD31-4B8C-83A1-F6EECF244321}">
                <p14:modId xmlns:p14="http://schemas.microsoft.com/office/powerpoint/2010/main" val="3511182251"/>
              </p:ext>
            </p:extLst>
          </p:nvPr>
        </p:nvGraphicFramePr>
        <p:xfrm>
          <a:off x="3606800" y="2816119"/>
          <a:ext cx="6797040" cy="32857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2375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57D33-0121-8DF1-DE01-146CAC18C3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ED9CA9-C283-69C1-DA4E-5F8AA92C9A8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8214FE-D0A6-9A61-782B-F34A9EF70470}"/>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الكاتب الإذاعي وأنواعه</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074A4C3-3130-9E49-7040-3F4BFCAB60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C67347-BBA1-61A4-6923-6F37DD76447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068D567-718A-44F6-9CE5-D29697522CA2}"/>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CEE80B16-94E2-C4EF-176C-60FB4EDF0E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36CEDF8-41AE-4AFB-4FC9-D1E9697324D5}"/>
              </a:ext>
            </a:extLst>
          </p:cNvPr>
          <p:cNvSpPr txBox="1"/>
          <p:nvPr/>
        </p:nvSpPr>
        <p:spPr>
          <a:xfrm>
            <a:off x="3009015" y="2085012"/>
            <a:ext cx="8240677"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1 - الكاتب أو المؤلف:</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طلق عادة على الأديب أو الفنان أو الصحفي الذي يكتب مادة إذاعية فيكون هو المؤلف المبتكر للمادة والموضوع ويندرج تحت هذه التسمية كتاب القصص والروايات والأحاديث المختلفة.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5694A367-C4F1-C032-556F-0F2ACD6882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136" y="3798885"/>
            <a:ext cx="2171879" cy="2171879"/>
          </a:xfrm>
          <a:prstGeom prst="rect">
            <a:avLst/>
          </a:prstGeom>
        </p:spPr>
      </p:pic>
    </p:spTree>
    <p:extLst>
      <p:ext uri="{BB962C8B-B14F-4D97-AF65-F5344CB8AC3E}">
        <p14:creationId xmlns:p14="http://schemas.microsoft.com/office/powerpoint/2010/main" val="3577478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D9E14-0E34-E1FB-292F-6B939A8512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77CBE1-0899-4071-75BB-ADC413F5902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C94268-2D83-7FBC-5203-54C8E0333EBD}"/>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الكاتب الإذاعي وأنواعه</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25325A3-BB28-5CDF-544C-1A573EDEB5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A97991-EA64-61C1-A76C-C1B1B73D514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269B3AD-D153-95C7-95E0-45F10ABFF5AE}"/>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3694A97E-55D0-56FA-D6BB-F5CA9BD42D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12D3197-3868-3B3F-C119-F7669C9D9A08}"/>
              </a:ext>
            </a:extLst>
          </p:cNvPr>
          <p:cNvSpPr txBox="1"/>
          <p:nvPr/>
        </p:nvSpPr>
        <p:spPr>
          <a:xfrm>
            <a:off x="2512197" y="2085012"/>
            <a:ext cx="8737495" cy="2829621"/>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2 -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كاتب الحوار: </a:t>
            </a: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br>
              <a:rPr lang="ar-EG" sz="3200" dirty="0">
                <a:latin typeface="Simplified Arabic" panose="02020603050405020304" pitchFamily="18" charset="-78"/>
                <a:ea typeface="Calibri" panose="020F0502020204030204" pitchFamily="34" charset="0"/>
                <a:cs typeface="Simplified Arabic" panose="02020603050405020304" pitchFamily="18" charset="-78"/>
              </a:rPr>
            </a:b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وهو الشخص الذي يتولى إعداد وتهيئة القصة لتقديمها إذاعياً بحيث تتحول إلى مسامع صوتية، وتعبر في المسلسل الإذاعي عن المواقف والأحداث وتكشف عن طبيعة الشخصيات وأبعادها النفسية.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33228306-DF7A-79C2-E7EC-9D076A3057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30480"/>
            <a:ext cx="1969172" cy="1969172"/>
          </a:xfrm>
          <a:prstGeom prst="rect">
            <a:avLst/>
          </a:prstGeom>
        </p:spPr>
      </p:pic>
    </p:spTree>
    <p:extLst>
      <p:ext uri="{BB962C8B-B14F-4D97-AF65-F5344CB8AC3E}">
        <p14:creationId xmlns:p14="http://schemas.microsoft.com/office/powerpoint/2010/main" val="2782480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14343-A8F7-5AC9-0B66-A5BFDD412E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D5EFEA-F85A-E857-F2C4-A499E2E6201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75CB13-24FD-1BB2-4F92-1718C85E7D84}"/>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الكاتب الإذاعي وأنواعه</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F414BA8-9A4A-47CC-552A-0E6034067D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9889FE-A999-D9E7-A381-FF32385AA0A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ADB1385-10FC-AFCE-D732-B4C16AA41E5B}"/>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741D93BF-B23A-878A-A9A1-B0C3C4A6B9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5E2D4D-82AF-0C79-659F-9459F854BA25}"/>
              </a:ext>
            </a:extLst>
          </p:cNvPr>
          <p:cNvSpPr txBox="1"/>
          <p:nvPr/>
        </p:nvSpPr>
        <p:spPr>
          <a:xfrm>
            <a:off x="3291929" y="2085012"/>
            <a:ext cx="7957763"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3 - المعد الإذاعي: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تطلق كلمة إعداد في العمل الإذاعي عامة على المعالجة الفنية لنص من النصوص حتى يمكن تقديمه بالطريقة المناسبة التي تلائم خواص وطبيعة الإذاعة، ويدخل في هذا النطاق كتابة الحوار.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954C0223-9C18-1CDD-E048-B7D8D4D5BD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3930480"/>
            <a:ext cx="2096953" cy="2096953"/>
          </a:xfrm>
          <a:prstGeom prst="rect">
            <a:avLst/>
          </a:prstGeom>
        </p:spPr>
      </p:pic>
    </p:spTree>
    <p:extLst>
      <p:ext uri="{BB962C8B-B14F-4D97-AF65-F5344CB8AC3E}">
        <p14:creationId xmlns:p14="http://schemas.microsoft.com/office/powerpoint/2010/main" val="4194562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8D4BA-7607-DAA8-27BC-6BD152B637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6C269F-7705-AA59-60C5-DA45876F0E5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4B463F-0E64-51A9-F99C-ACAB5327F08C}"/>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الكاتب الإذاعي وأنواعه</a:t>
            </a:r>
            <a:endParaRPr lang="en-US" sz="2800" b="1" dirty="0">
              <a:solidFill>
                <a:srgbClr val="00B0F0"/>
              </a:solidFill>
              <a:latin typeface="Simplified Arabic" panose="02020603050405020304" pitchFamily="18" charset="-78"/>
              <a:cs typeface="Simplified Arabic" panose="02020603050405020304" pitchFamily="18" charset="-78"/>
            </a:endParaRP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F36F26F-9CB5-005B-AB97-995BF98867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9A3C78-85B8-A17A-7014-ECF952C5EDD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C76F876-5D3B-4B8A-C18D-D04867B3CAC0}"/>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E4B24CFF-4C56-A86D-F912-755D4D43D7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84CECA2-78C1-50AC-B0B9-E5CFE99FE15B}"/>
              </a:ext>
            </a:extLst>
          </p:cNvPr>
          <p:cNvSpPr txBox="1"/>
          <p:nvPr/>
        </p:nvSpPr>
        <p:spPr>
          <a:xfrm>
            <a:off x="2512197" y="2085012"/>
            <a:ext cx="8737495" cy="461562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4 - المحرر الإذاعي: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تطبق صفة المحرر على الشخص الذي يقوم بتحرير الأخبار، سواء كان يشترك في جمعها أم لا، وسواء كان يتولى تقديمها كمذيع أم لا.</a:t>
            </a:r>
          </a:p>
          <a:p>
            <a:pPr marL="457200" indent="-457200" algn="just" rtl="1">
              <a:lnSpc>
                <a:spcPct val="107000"/>
              </a:lnSpc>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فالمحرر محكوم بما لديه من وقائع ومعلومات وأسماء وكل ما يقوم به هو إعادة صياغة المادة الخام، بينما يقوم المؤلف بإبداع المادة الإذاعية.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F436832D-F5D9-61B7-3C5F-35CC69AEA7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645" y="4107111"/>
            <a:ext cx="1815493" cy="1815493"/>
          </a:xfrm>
          <a:prstGeom prst="rect">
            <a:avLst/>
          </a:prstGeom>
        </p:spPr>
      </p:pic>
    </p:spTree>
    <p:extLst>
      <p:ext uri="{BB962C8B-B14F-4D97-AF65-F5344CB8AC3E}">
        <p14:creationId xmlns:p14="http://schemas.microsoft.com/office/powerpoint/2010/main" val="2706596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4CF42-2590-D3D6-6DDF-33E082895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7FA1DD-09C4-C7FC-11C6-BDEA49C9FC3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9CAA70-8413-062F-BA29-6899C91031C9}"/>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شروط نجاح الكاتب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8B231D1-B073-50EB-7E75-AF6C569388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1304A0-BEE3-7BF4-A305-219B39DD890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A61D54D-2695-04BA-B631-7A842415FC2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4E6AEA10-AA1D-FF7C-F921-436944EA60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1C11AD3B-12E8-2FF5-5345-1212ACD240E4}"/>
              </a:ext>
            </a:extLst>
          </p:cNvPr>
          <p:cNvGraphicFramePr/>
          <p:nvPr>
            <p:extLst>
              <p:ext uri="{D42A27DB-BD31-4B8C-83A1-F6EECF244321}">
                <p14:modId xmlns:p14="http://schemas.microsoft.com/office/powerpoint/2010/main" val="1479417595"/>
              </p:ext>
            </p:extLst>
          </p:nvPr>
        </p:nvGraphicFramePr>
        <p:xfrm>
          <a:off x="2177488" y="1899843"/>
          <a:ext cx="7112000" cy="4068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8349BDEF-E4CA-B59F-EE7D-01C74A2EBD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99337" y="4460163"/>
            <a:ext cx="1655522" cy="1655522"/>
          </a:xfrm>
          <a:prstGeom prst="rect">
            <a:avLst/>
          </a:prstGeom>
        </p:spPr>
      </p:pic>
      <p:pic>
        <p:nvPicPr>
          <p:cNvPr id="12" name="Picture 11">
            <a:extLst>
              <a:ext uri="{FF2B5EF4-FFF2-40B4-BE49-F238E27FC236}">
                <a16:creationId xmlns:a16="http://schemas.microsoft.com/office/drawing/2014/main" id="{8E1B8BDD-2099-B8E2-B93D-8A6B971ED7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639878" y="4460163"/>
            <a:ext cx="1655522" cy="1655522"/>
          </a:xfrm>
          <a:prstGeom prst="rect">
            <a:avLst/>
          </a:prstGeom>
        </p:spPr>
      </p:pic>
    </p:spTree>
    <p:extLst>
      <p:ext uri="{BB962C8B-B14F-4D97-AF65-F5344CB8AC3E}">
        <p14:creationId xmlns:p14="http://schemas.microsoft.com/office/powerpoint/2010/main" val="3714137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847B6-CAC6-7BCA-F3EA-861743D103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57BAD1-238B-F70A-ABC2-AB625B635FC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14334E-EBD1-17EE-8624-25C69A9196AE}"/>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شروط نجاح الكاتب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9128E34-619C-AF40-7B9D-DA96D6CC9D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B32710-4EDD-42A5-61DF-DBEF8FD6A82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CF6753C-6722-61B4-BF19-77F590A5146C}"/>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E4207DCA-4423-A490-7D04-1147CD7EDD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A152BF8-3117-42E3-B045-09B6FF898870}"/>
              </a:ext>
            </a:extLst>
          </p:cNvPr>
          <p:cNvSpPr txBox="1"/>
          <p:nvPr/>
        </p:nvSpPr>
        <p:spPr>
          <a:xfrm>
            <a:off x="2842314" y="2085012"/>
            <a:ext cx="8407378" cy="4615623"/>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1 - الموهبة الذاتية أو الاستعداد الشخصي:</a:t>
            </a:r>
          </a:p>
          <a:p>
            <a:pPr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فالكاتب الإذاعي لابد أن يتوفر له القدر المناسب من الاستعداد الفطري أو الذاتي لهذا العمل الإبداعي، وهذا ما يطلق عليه أحياناً صفة الموهبة، فهناك الكثير من الأشخاص المولعين بقراءة الشعر ولكنهم لا يستطيعون تأليف بيت واحد في قصيدة.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Picture 11">
            <a:extLst>
              <a:ext uri="{FF2B5EF4-FFF2-40B4-BE49-F238E27FC236}">
                <a16:creationId xmlns:a16="http://schemas.microsoft.com/office/drawing/2014/main" id="{E5015104-17EC-0A8B-7197-247C050D60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093698"/>
            <a:ext cx="1865642" cy="1865642"/>
          </a:xfrm>
          <a:prstGeom prst="rect">
            <a:avLst/>
          </a:prstGeom>
        </p:spPr>
      </p:pic>
    </p:spTree>
    <p:extLst>
      <p:ext uri="{BB962C8B-B14F-4D97-AF65-F5344CB8AC3E}">
        <p14:creationId xmlns:p14="http://schemas.microsoft.com/office/powerpoint/2010/main" val="713234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34B98-6E2C-E8BB-78C2-0F012DF72D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472756-CC5E-BE78-1E64-4F722C9E785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044F2E-6EA3-9F09-494B-71E1AEAC355C}"/>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شروط نجاح الكاتب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3002E9D-5069-3A70-28EA-BD725B5251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3B0F39-EADA-E25C-0A99-12D04A4C8AC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52635EC-9393-CC5E-00F0-91AAAECF820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ABF4F038-B80D-1D48-F10D-C505809D04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BB1AD9B-B4FB-36AE-7D62-DE9E25E45DB5}"/>
              </a:ext>
            </a:extLst>
          </p:cNvPr>
          <p:cNvSpPr txBox="1"/>
          <p:nvPr/>
        </p:nvSpPr>
        <p:spPr>
          <a:xfrm>
            <a:off x="2512197" y="2085012"/>
            <a:ext cx="8737495"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2 -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فهم طبيعة الوسيلة وخواصها :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يتعين على الإذاعي المبدع أن يضع نصب عينيه دائماً طبيعة وخواص الوسيلة التي سيعرض من خلالها النص</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لذا يجب أن تكون كتاباته بمثابة تصوير للأفكار والمعلومات والوقائع والمفاهيم</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ولن يكون قادراً على ذلك بأي حال من الأحوال ما لم يفهم احتمالات وحدود الوسيلة التي يكتب لها، وأن يتعرف على خواصها وطبيعتها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C7AB37D4-22EA-66C9-1EDF-395F927233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093698"/>
            <a:ext cx="1865642" cy="1865642"/>
          </a:xfrm>
          <a:prstGeom prst="rect">
            <a:avLst/>
          </a:prstGeom>
        </p:spPr>
      </p:pic>
    </p:spTree>
    <p:extLst>
      <p:ext uri="{BB962C8B-B14F-4D97-AF65-F5344CB8AC3E}">
        <p14:creationId xmlns:p14="http://schemas.microsoft.com/office/powerpoint/2010/main" val="788572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ECB1E-2EA7-1B26-B5F8-024799F7A1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091E6F-D18E-4597-D716-C5B48B13FAE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9EF952-A4F3-2B75-B52B-002BC93A7E05}"/>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شروط نجاح الكاتب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5CF3AD0-2E2F-BA47-BA4D-717C7A90AB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16117-7CFF-C5F3-C5BF-D1D080C9658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E366EFE-2692-6CDD-B638-DEAB3A766E4A}"/>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F83AC0E1-8132-0369-D9DD-3A5C1553D1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7F2AA54-05E8-DE5C-4DCF-8FAE3D7C9D54}"/>
              </a:ext>
            </a:extLst>
          </p:cNvPr>
          <p:cNvSpPr txBox="1"/>
          <p:nvPr/>
        </p:nvSpPr>
        <p:spPr>
          <a:xfrm>
            <a:off x="2512197" y="2085012"/>
            <a:ext cx="8737495"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3 -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فهم طبيعة وخواص الجمهور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الذي يكتب له والتأثير المطلوب الذي يسعى إليه لكي يتضح له الهدف أو الغرض من كتابة النص.</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4 -</a:t>
            </a:r>
            <a:r>
              <a:rPr lang="ar-SY" sz="3200" b="1" dirty="0">
                <a:effectLst/>
                <a:latin typeface="Simplified Arabic" panose="02020603050405020304" pitchFamily="18" charset="-78"/>
                <a:ea typeface="Calibri" panose="020F0502020204030204" pitchFamily="34" charset="0"/>
                <a:cs typeface="Simplified Arabic" panose="02020603050405020304" pitchFamily="18" charset="-78"/>
              </a:rPr>
              <a:t> الثقافة التي تتصل بالعمل الإذاعي</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بمعنى أن يتزود الكاتب بمجموعة من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المعلومات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الأساسية والعلوم والفنون التي تتصل بالعمل الإذاعي وترتبط به.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BA7DDCDF-F4D1-F06A-6062-009C590751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093698"/>
            <a:ext cx="1865642" cy="1865642"/>
          </a:xfrm>
          <a:prstGeom prst="rect">
            <a:avLst/>
          </a:prstGeom>
        </p:spPr>
      </p:pic>
    </p:spTree>
    <p:extLst>
      <p:ext uri="{BB962C8B-B14F-4D97-AF65-F5344CB8AC3E}">
        <p14:creationId xmlns:p14="http://schemas.microsoft.com/office/powerpoint/2010/main" val="424982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ECF80-ABB6-9738-05D0-29A96C373B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D0457C-F57A-E3F5-6DF5-2A5E75B7316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0B4D48-B962-BF1C-3DC5-471AF5143DC6}"/>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شروط نجاح الكاتب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4071D91-6656-07A2-C3F9-D487BA3065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C0AE20-1974-0DD4-9587-17587F00D89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B3821F5-08FA-5F7F-A1AB-59C96461C2C4}"/>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91DB5B8E-7221-054F-C9E5-4B185EF08D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EA764BD-5B7F-A452-F307-4EDAE3768417}"/>
              </a:ext>
            </a:extLst>
          </p:cNvPr>
          <p:cNvSpPr txBox="1"/>
          <p:nvPr/>
        </p:nvSpPr>
        <p:spPr>
          <a:xfrm>
            <a:off x="2842314" y="2085012"/>
            <a:ext cx="8407378" cy="398609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5 -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الثقافة العامة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المقصود بها مجموعة المعارف والمعلومات والاهتمامات المتنوعة التي تشمل السياسة والتاريخ والاقتصاد والمجتمع وهذه الثقافة الموسوعية تعد جزءاً لا يتجزأ من مدركات الكاتب ورصيداً مهماً من الأفكار والمعلومات التي كثيراً ما تعينه على أداء عمله.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F9CC42C8-399F-E92E-A974-B8AE909E7B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093698"/>
            <a:ext cx="1865642" cy="1865642"/>
          </a:xfrm>
          <a:prstGeom prst="rect">
            <a:avLst/>
          </a:prstGeom>
        </p:spPr>
      </p:pic>
    </p:spTree>
    <p:extLst>
      <p:ext uri="{BB962C8B-B14F-4D97-AF65-F5344CB8AC3E}">
        <p14:creationId xmlns:p14="http://schemas.microsoft.com/office/powerpoint/2010/main" val="1398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23FE4-61FF-815F-A99C-369B5BA3BA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4E7176-1BBD-6A1B-D689-5755B268C2E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804095-FC2A-DB3A-F133-CFC2BEDE25F4}"/>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شروط نجاح الكاتب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5AC9505-B1B9-A262-AE16-8D1A38686D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DE7B4B-939E-B8F1-C5AD-68B367332A5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6BB626B-2992-08FA-AA57-20D44D2B6816}"/>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748B8287-93A9-4F87-3CBA-44EF3C46C0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23D8E78-AD4B-518D-35C6-DAEBDBF63875}"/>
              </a:ext>
            </a:extLst>
          </p:cNvPr>
          <p:cNvSpPr txBox="1"/>
          <p:nvPr/>
        </p:nvSpPr>
        <p:spPr>
          <a:xfrm>
            <a:off x="2842314" y="2085012"/>
            <a:ext cx="8407378" cy="3986091"/>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6 - معايشة الواقع: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المقصود بذلك أن يكون الكاتب جزءاً لا يتجزأ من البيئة والمجتمع الذي يعيش فيه، مدركاً لمشاكله وقضاياه وما يشغل الناس من هذه القضايا والمشكلات ومواقفهم منها وتفسيرهم له، وهذه تمنح الكاتب أفكاراً لا حدود لها وشخصيات لا حصر له، وتساعده على التعبير عن هؤلاء الذين يستمعون إلى البرنامج.</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BBB76448-B00D-08F9-707E-1EFB209379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093698"/>
            <a:ext cx="1865642" cy="1865642"/>
          </a:xfrm>
          <a:prstGeom prst="rect">
            <a:avLst/>
          </a:prstGeom>
        </p:spPr>
      </p:pic>
    </p:spTree>
    <p:extLst>
      <p:ext uri="{BB962C8B-B14F-4D97-AF65-F5344CB8AC3E}">
        <p14:creationId xmlns:p14="http://schemas.microsoft.com/office/powerpoint/2010/main" val="3350901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C0872-E27E-DD42-F58A-A54CEE0D6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BEC9EA-4D2E-9B65-5867-CE94D28C77C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F96F53-1AED-99C0-74C4-3C8C92F4634B}"/>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شروط نجاح الكاتب الإذاعي</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A05D960-283C-B1DA-F10D-2185B4E345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707003-F28C-584B-A6E6-EFD47252C75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3371476-DFBC-C8E0-D2EF-6A166780A375}"/>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52087CA8-E920-B6DF-7287-22D68CF258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26FE4009-EDD6-00AF-38B7-4C7707C81838}"/>
              </a:ext>
            </a:extLst>
          </p:cNvPr>
          <p:cNvSpPr txBox="1"/>
          <p:nvPr/>
        </p:nvSpPr>
        <p:spPr>
          <a:xfrm>
            <a:off x="2512197" y="2085012"/>
            <a:ext cx="8737495"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7 - المرونة والقدرة على مواجهة المفاجآت :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وهذا أمر تفرضه طبيعة الإنتاج الإذاعي أولاً وأخيراً حيث يخضع للمفاجآت والظروف المتغيرة في كثير من جوانبه، فقد يحدث أن يرفض أحد الممثلين الاستمرار بالعمل لسبب ما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7C734C85-2CEB-9CD4-1BC2-66A92C2E0A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9" y="4093698"/>
            <a:ext cx="1865642" cy="1865642"/>
          </a:xfrm>
          <a:prstGeom prst="rect">
            <a:avLst/>
          </a:prstGeom>
        </p:spPr>
      </p:pic>
    </p:spTree>
    <p:extLst>
      <p:ext uri="{BB962C8B-B14F-4D97-AF65-F5344CB8AC3E}">
        <p14:creationId xmlns:p14="http://schemas.microsoft.com/office/powerpoint/2010/main" val="3109729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8F2A5-7399-BAF7-7D6B-CCD9B3C06E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5FCBBF-E402-DF88-4DA8-00309D9C8CC9}"/>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33ED9A-A52D-738D-A3B7-4E55255BC101}"/>
              </a:ext>
            </a:extLst>
          </p:cNvPr>
          <p:cNvSpPr txBox="1"/>
          <p:nvPr/>
        </p:nvSpPr>
        <p:spPr>
          <a:xfrm>
            <a:off x="2513150" y="1019069"/>
            <a:ext cx="5157650" cy="954107"/>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ملخص</a:t>
            </a:r>
          </a:p>
          <a:p>
            <a:pPr algn="ctr" rtl="1"/>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AA39E56-39EC-49E6-7011-8B1AA36F50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09F5FD-90B5-3487-6611-6B76D62C3F9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79E910F-9EA2-94AB-EECD-273DAE9C0409}"/>
              </a:ext>
            </a:extLst>
          </p:cNvPr>
          <p:cNvSpPr txBox="1"/>
          <p:nvPr/>
        </p:nvSpPr>
        <p:spPr>
          <a:xfrm>
            <a:off x="1161422" y="130132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pic>
        <p:nvPicPr>
          <p:cNvPr id="7" name="Graphic 21">
            <a:extLst>
              <a:ext uri="{FF2B5EF4-FFF2-40B4-BE49-F238E27FC236}">
                <a16:creationId xmlns:a16="http://schemas.microsoft.com/office/drawing/2014/main" id="{F8C9C550-6C70-A5F8-5149-A02D985D3B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07D6AC-6296-4E7D-AA1B-F954240284DA}"/>
              </a:ext>
            </a:extLst>
          </p:cNvPr>
          <p:cNvSpPr txBox="1"/>
          <p:nvPr/>
        </p:nvSpPr>
        <p:spPr>
          <a:xfrm>
            <a:off x="2512197" y="2085012"/>
            <a:ext cx="8737495" cy="607987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خصائص النص الإذاعي (تحديد الهدف وتعيين الجمهور - التشويق وإثارة الاهتمام).</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أنواع الكاتب الإذاعي المعد الإذاعي والمحرر الإذاعي.</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شروط نجاح الكاتب الإذاعي (معايشة الواقع والمرونة والثقافة العامة).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0B01C6F2-49F8-A10F-C009-34DF7BA803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0631" y="4460164"/>
            <a:ext cx="1655522" cy="1655522"/>
          </a:xfrm>
          <a:prstGeom prst="rect">
            <a:avLst/>
          </a:prstGeom>
        </p:spPr>
      </p:pic>
    </p:spTree>
    <p:extLst>
      <p:ext uri="{BB962C8B-B14F-4D97-AF65-F5344CB8AC3E}">
        <p14:creationId xmlns:p14="http://schemas.microsoft.com/office/powerpoint/2010/main" val="83888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4A9B236-1B77-4E6A-BB51-5F573D6A0C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1457</TotalTime>
  <Words>2297</Words>
  <Application>Microsoft Office PowerPoint</Application>
  <PresentationFormat>Widescreen</PresentationFormat>
  <Paragraphs>313</Paragraphs>
  <Slides>53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154</cp:revision>
  <dcterms:created xsi:type="dcterms:W3CDTF">2023-04-29T09:08:00Z</dcterms:created>
  <dcterms:modified xsi:type="dcterms:W3CDTF">2025-06-30T15:32:21Z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