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23"/>
  </p:notesMasterIdLst>
  <p:sldIdLst>
    <p:sldId id="480" r:id="rId5"/>
    <p:sldId id="313" r:id="rId6"/>
    <p:sldId id="498" r:id="rId7"/>
    <p:sldId id="276" r:id="rId8"/>
    <p:sldId id="256" r:id="rId9"/>
    <p:sldId id="513" r:id="rId10"/>
    <p:sldId id="514" r:id="rId11"/>
    <p:sldId id="516" r:id="rId12"/>
    <p:sldId id="497" r:id="rId13"/>
    <p:sldId id="515" r:id="rId14"/>
    <p:sldId id="526" r:id="rId15"/>
    <p:sldId id="519" r:id="rId16"/>
    <p:sldId id="517" r:id="rId17"/>
    <p:sldId id="520" r:id="rId18"/>
    <p:sldId id="518" r:id="rId19"/>
    <p:sldId id="521" r:id="rId20"/>
    <p:sldId id="525" r:id="rId21"/>
    <p:sldId id="349" r:id="rId2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13"/>
            <p14:sldId id="498"/>
            <p14:sldId id="276"/>
            <p14:sldId id="256"/>
            <p14:sldId id="513"/>
            <p14:sldId id="514"/>
            <p14:sldId id="516"/>
            <p14:sldId id="497"/>
            <p14:sldId id="515"/>
            <p14:sldId id="526"/>
            <p14:sldId id="519"/>
            <p14:sldId id="517"/>
            <p14:sldId id="520"/>
            <p14:sldId id="518"/>
            <p14:sldId id="521"/>
            <p14:sldId id="525"/>
            <p14:sldId id="349"/>
          </p14:sldIdLst>
        </p14:section>
        <p14:section name="Untitled Section" id="{2F6AD2C2-46A9-4BC4-94FF-3A698A8E8EFB}">
          <p14:sldIdLst/>
        </p14:section>
      </p14:sectionLst>
    </p:ext>
    <p:ext uri="{EFAFB233-063F-42B5-8137-9DF3F51BA10A}">
      <p15:sldGuideLst xmlns=""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82" d="100"/>
          <a:sy n="82" d="100"/>
        </p:scale>
        <p:origin x="-691" y="-77"/>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theme" Target="theme/theme1.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notesMaster" Target="notesMasters/notesMaster1.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1/5/2026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1/5/2026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1/5/2026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1/5/2026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1/5/2026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1/5/2026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1/5/2026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1/5/2026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3" r:id="rId13"/>
    <p:sldLayoutId id="2147483664" r:id="rId14"/>
    <p:sldLayoutId id="2147483665"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3.xml"/><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8" Type="http://schemas.openxmlformats.org/officeDocument/2006/relationships/image" Target="../media/image15.svg"/><Relationship Id="rId13" Type="http://schemas.openxmlformats.org/officeDocument/2006/relationships/hyperlink" Target="https://www.linkedin.com/school/midocean-university-uae" TargetMode="External"/><Relationship Id="rId3" Type="http://schemas.openxmlformats.org/officeDocument/2006/relationships/image" Target="../media/image6.png"/><Relationship Id="rId7" Type="http://schemas.openxmlformats.org/officeDocument/2006/relationships/image" Target="../media/image8.png"/><Relationship Id="rId12" Type="http://schemas.openxmlformats.org/officeDocument/2006/relationships/image" Target="../media/image19.svg"/><Relationship Id="rId2" Type="http://schemas.openxmlformats.org/officeDocument/2006/relationships/image" Target="../media/image5.png"/><Relationship Id="rId16" Type="http://schemas.openxmlformats.org/officeDocument/2006/relationships/hyperlink" Target="https://x.com/UMidoceanUae?t=PhffG98OFfr6uP-FuMMWFw&amp;s=08" TargetMode="External"/><Relationship Id="rId1" Type="http://schemas.openxmlformats.org/officeDocument/2006/relationships/slideLayout" Target="../slideLayouts/slideLayout14.xml"/><Relationship Id="rId6" Type="http://schemas.openxmlformats.org/officeDocument/2006/relationships/image" Target="../media/image13.svg"/><Relationship Id="rId11" Type="http://schemas.openxmlformats.org/officeDocument/2006/relationships/image" Target="../media/image10.png"/><Relationship Id="rId5" Type="http://schemas.openxmlformats.org/officeDocument/2006/relationships/image" Target="../media/image7.png"/><Relationship Id="rId15" Type="http://schemas.openxmlformats.org/officeDocument/2006/relationships/hyperlink" Target="https://www.facebook.com/UMidocean?mibextid=ZbWKwL" TargetMode="External"/><Relationship Id="rId10" Type="http://schemas.openxmlformats.org/officeDocument/2006/relationships/image" Target="../media/image17.svg"/><Relationship Id="rId4" Type="http://schemas.openxmlformats.org/officeDocument/2006/relationships/image" Target="../media/image11.svg"/><Relationship Id="rId9" Type="http://schemas.openxmlformats.org/officeDocument/2006/relationships/image" Target="../media/image9.png"/><Relationship Id="rId14" Type="http://schemas.openxmlformats.org/officeDocument/2006/relationships/hyperlink" Target="https://www.facebook.com/midocean.university?mibextid=ZbWKwL" TargetMode="External"/></Relationships>
</file>

<file path=ppt/slides/_rels/slide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5.png"/><Relationship Id="rId1" Type="http://schemas.openxmlformats.org/officeDocument/2006/relationships/slideLayout" Target="../slideLayouts/slideLayout1.xml"/><Relationship Id="rId6" Type="http://schemas.openxmlformats.org/officeDocument/2006/relationships/image" Target="../media/image23.svg"/><Relationship Id="rId5" Type="http://schemas.openxmlformats.org/officeDocument/2006/relationships/image" Target="../media/image12.png"/><Relationship Id="rId4" Type="http://schemas.openxmlformats.org/officeDocument/2006/relationships/image" Target="../media/image21.svg"/></Relationships>
</file>

<file path=ppt/slides/_rels/slide6.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image" Target="../media/image13.png"/><Relationship Id="rId7" Type="http://schemas.openxmlformats.org/officeDocument/2006/relationships/image" Target="../media/image27.svg"/><Relationship Id="rId2" Type="http://schemas.openxmlformats.org/officeDocument/2006/relationships/image" Target="../media/image5.png"/><Relationship Id="rId1" Type="http://schemas.openxmlformats.org/officeDocument/2006/relationships/slideLayout" Target="../slideLayouts/slideLayout1.xml"/><Relationship Id="rId11" Type="http://schemas.openxmlformats.org/officeDocument/2006/relationships/image" Target="../media/image7.png"/><Relationship Id="rId6" Type="http://schemas.openxmlformats.org/officeDocument/2006/relationships/image" Target="../media/image13.svg"/><Relationship Id="rId5" Type="http://schemas.openxmlformats.org/officeDocument/2006/relationships/image" Target="../media/image25.svg"/><Relationship Id="rId10" Type="http://schemas.openxmlformats.org/officeDocument/2006/relationships/image" Target="../media/image15.png"/><Relationship Id="rId9" Type="http://schemas.openxmlformats.org/officeDocument/2006/relationships/image" Target="../media/image29.svg"/></Relationships>
</file>

<file path=ppt/slides/_rels/slide7.xml.rels><?xml version="1.0" encoding="UTF-8" standalone="yes"?>
<Relationships xmlns="http://schemas.openxmlformats.org/package/2006/relationships"><Relationship Id="rId8" Type="http://schemas.openxmlformats.org/officeDocument/2006/relationships/image" Target="../media/image46.svg"/><Relationship Id="rId3" Type="http://schemas.openxmlformats.org/officeDocument/2006/relationships/image" Target="../media/image16.png"/><Relationship Id="rId7" Type="http://schemas.openxmlformats.org/officeDocument/2006/relationships/image" Target="../media/image18.png"/><Relationship Id="rId2" Type="http://schemas.openxmlformats.org/officeDocument/2006/relationships/image" Target="../media/image5.png"/><Relationship Id="rId1" Type="http://schemas.openxmlformats.org/officeDocument/2006/relationships/slideLayout" Target="../slideLayouts/slideLayout1.xml"/><Relationship Id="rId6" Type="http://schemas.openxmlformats.org/officeDocument/2006/relationships/image" Target="../media/image44.svg"/><Relationship Id="rId5" Type="http://schemas.openxmlformats.org/officeDocument/2006/relationships/image" Target="../media/image17.png"/><Relationship Id="rId4" Type="http://schemas.openxmlformats.org/officeDocument/2006/relationships/image" Target="../media/image42.svg"/></Relationships>
</file>

<file path=ppt/slides/_rels/slide8.xml.rels><?xml version="1.0" encoding="UTF-8" standalone="yes"?>
<Relationships xmlns="http://schemas.openxmlformats.org/package/2006/relationships"><Relationship Id="rId8" Type="http://schemas.openxmlformats.org/officeDocument/2006/relationships/image" Target="../media/image46.svg"/><Relationship Id="rId3" Type="http://schemas.openxmlformats.org/officeDocument/2006/relationships/image" Target="../media/image16.png"/><Relationship Id="rId7" Type="http://schemas.openxmlformats.org/officeDocument/2006/relationships/image" Target="../media/image18.png"/><Relationship Id="rId2" Type="http://schemas.openxmlformats.org/officeDocument/2006/relationships/image" Target="../media/image5.png"/><Relationship Id="rId1" Type="http://schemas.openxmlformats.org/officeDocument/2006/relationships/slideLayout" Target="../slideLayouts/slideLayout1.xml"/><Relationship Id="rId6" Type="http://schemas.openxmlformats.org/officeDocument/2006/relationships/image" Target="../media/image44.svg"/><Relationship Id="rId5" Type="http://schemas.openxmlformats.org/officeDocument/2006/relationships/image" Target="../media/image17.png"/><Relationship Id="rId4" Type="http://schemas.openxmlformats.org/officeDocument/2006/relationships/image" Target="../media/image42.svg"/></Relationships>
</file>

<file path=ppt/slides/_rels/slide9.xml.rels><?xml version="1.0" encoding="UTF-8" standalone="yes"?>
<Relationships xmlns="http://schemas.openxmlformats.org/package/2006/relationships"><Relationship Id="rId8" Type="http://schemas.openxmlformats.org/officeDocument/2006/relationships/image" Target="../media/image46.svg"/><Relationship Id="rId3" Type="http://schemas.openxmlformats.org/officeDocument/2006/relationships/image" Target="../media/image16.png"/><Relationship Id="rId7" Type="http://schemas.openxmlformats.org/officeDocument/2006/relationships/image" Target="../media/image18.png"/><Relationship Id="rId2" Type="http://schemas.openxmlformats.org/officeDocument/2006/relationships/image" Target="../media/image5.png"/><Relationship Id="rId1" Type="http://schemas.openxmlformats.org/officeDocument/2006/relationships/slideLayout" Target="../slideLayouts/slideLayout1.xml"/><Relationship Id="rId6" Type="http://schemas.openxmlformats.org/officeDocument/2006/relationships/image" Target="../media/image44.svg"/><Relationship Id="rId5" Type="http://schemas.openxmlformats.org/officeDocument/2006/relationships/image" Target="../media/image17.png"/><Relationship Id="rId4" Type="http://schemas.openxmlformats.org/officeDocument/2006/relationships/image" Target="../media/image42.svg"/></Relationships>
</file>

<file path=ppt/slides/_rels/slide10.xml.rels><?xml version="1.0" encoding="UTF-8" standalone="yes"?>
<Relationships xmlns="http://schemas.openxmlformats.org/package/2006/relationships"><Relationship Id="rId8" Type="http://schemas.openxmlformats.org/officeDocument/2006/relationships/image" Target="../media/image46.svg"/><Relationship Id="rId3" Type="http://schemas.openxmlformats.org/officeDocument/2006/relationships/image" Target="../media/image16.png"/><Relationship Id="rId7" Type="http://schemas.openxmlformats.org/officeDocument/2006/relationships/image" Target="../media/image18.png"/><Relationship Id="rId2" Type="http://schemas.openxmlformats.org/officeDocument/2006/relationships/image" Target="../media/image5.png"/><Relationship Id="rId1" Type="http://schemas.openxmlformats.org/officeDocument/2006/relationships/slideLayout" Target="../slideLayouts/slideLayout1.xml"/><Relationship Id="rId6" Type="http://schemas.openxmlformats.org/officeDocument/2006/relationships/image" Target="../media/image44.svg"/><Relationship Id="rId5" Type="http://schemas.openxmlformats.org/officeDocument/2006/relationships/image" Target="../media/image17.png"/><Relationship Id="rId4" Type="http://schemas.openxmlformats.org/officeDocument/2006/relationships/image" Target="../media/image42.svg"/></Relationships>
</file>

<file path=ppt/slides/_rels/slide11.xml.rels><?xml version="1.0" encoding="UTF-8" standalone="yes"?>
<Relationships xmlns="http://schemas.openxmlformats.org/package/2006/relationships"><Relationship Id="rId8" Type="http://schemas.openxmlformats.org/officeDocument/2006/relationships/image" Target="../media/image46.svg"/><Relationship Id="rId3" Type="http://schemas.openxmlformats.org/officeDocument/2006/relationships/image" Target="../media/image16.png"/><Relationship Id="rId7" Type="http://schemas.openxmlformats.org/officeDocument/2006/relationships/image" Target="../media/image18.png"/><Relationship Id="rId2" Type="http://schemas.openxmlformats.org/officeDocument/2006/relationships/image" Target="../media/image5.png"/><Relationship Id="rId1" Type="http://schemas.openxmlformats.org/officeDocument/2006/relationships/slideLayout" Target="../slideLayouts/slideLayout1.xml"/><Relationship Id="rId6" Type="http://schemas.openxmlformats.org/officeDocument/2006/relationships/image" Target="../media/image44.svg"/><Relationship Id="rId5" Type="http://schemas.openxmlformats.org/officeDocument/2006/relationships/image" Target="../media/image17.png"/><Relationship Id="rId4" Type="http://schemas.openxmlformats.org/officeDocument/2006/relationships/image" Target="../media/image42.svg"/></Relationships>
</file>

<file path=ppt/slides/_rels/slide12.xml.rels><?xml version="1.0" encoding="UTF-8" standalone="yes"?>
<Relationships xmlns="http://schemas.openxmlformats.org/package/2006/relationships"><Relationship Id="rId8" Type="http://schemas.openxmlformats.org/officeDocument/2006/relationships/image" Target="../media/image46.svg"/><Relationship Id="rId3" Type="http://schemas.openxmlformats.org/officeDocument/2006/relationships/image" Target="../media/image16.png"/><Relationship Id="rId7" Type="http://schemas.openxmlformats.org/officeDocument/2006/relationships/image" Target="../media/image18.png"/><Relationship Id="rId2" Type="http://schemas.openxmlformats.org/officeDocument/2006/relationships/image" Target="../media/image5.png"/><Relationship Id="rId1" Type="http://schemas.openxmlformats.org/officeDocument/2006/relationships/slideLayout" Target="../slideLayouts/slideLayout1.xml"/><Relationship Id="rId6" Type="http://schemas.openxmlformats.org/officeDocument/2006/relationships/image" Target="../media/image44.svg"/><Relationship Id="rId5" Type="http://schemas.openxmlformats.org/officeDocument/2006/relationships/image" Target="../media/image17.png"/><Relationship Id="rId4" Type="http://schemas.openxmlformats.org/officeDocument/2006/relationships/image" Target="../media/image42.svg"/></Relationships>
</file>

<file path=ppt/slides/_rels/slide13.xml.rels><?xml version="1.0" encoding="UTF-8" standalone="yes"?>
<Relationships xmlns="http://schemas.openxmlformats.org/package/2006/relationships"><Relationship Id="rId8" Type="http://schemas.openxmlformats.org/officeDocument/2006/relationships/image" Target="../media/image46.svg"/><Relationship Id="rId3" Type="http://schemas.openxmlformats.org/officeDocument/2006/relationships/image" Target="../media/image16.png"/><Relationship Id="rId7" Type="http://schemas.openxmlformats.org/officeDocument/2006/relationships/image" Target="../media/image18.png"/><Relationship Id="rId2" Type="http://schemas.openxmlformats.org/officeDocument/2006/relationships/image" Target="../media/image5.png"/><Relationship Id="rId1" Type="http://schemas.openxmlformats.org/officeDocument/2006/relationships/slideLayout" Target="../slideLayouts/slideLayout1.xml"/><Relationship Id="rId6" Type="http://schemas.openxmlformats.org/officeDocument/2006/relationships/image" Target="../media/image44.svg"/><Relationship Id="rId5" Type="http://schemas.openxmlformats.org/officeDocument/2006/relationships/image" Target="../media/image17.png"/><Relationship Id="rId4" Type="http://schemas.openxmlformats.org/officeDocument/2006/relationships/image" Target="../media/image42.svg"/></Relationships>
</file>

<file path=ppt/slides/_rels/slide14.xml.rels><?xml version="1.0" encoding="UTF-8" standalone="yes"?>
<Relationships xmlns="http://schemas.openxmlformats.org/package/2006/relationships"><Relationship Id="rId8" Type="http://schemas.openxmlformats.org/officeDocument/2006/relationships/image" Target="../media/image46.svg"/><Relationship Id="rId3" Type="http://schemas.openxmlformats.org/officeDocument/2006/relationships/image" Target="../media/image16.png"/><Relationship Id="rId7" Type="http://schemas.openxmlformats.org/officeDocument/2006/relationships/image" Target="../media/image18.png"/><Relationship Id="rId2" Type="http://schemas.openxmlformats.org/officeDocument/2006/relationships/image" Target="../media/image5.png"/><Relationship Id="rId1" Type="http://schemas.openxmlformats.org/officeDocument/2006/relationships/slideLayout" Target="../slideLayouts/slideLayout1.xml"/><Relationship Id="rId6" Type="http://schemas.openxmlformats.org/officeDocument/2006/relationships/image" Target="../media/image44.svg"/><Relationship Id="rId5" Type="http://schemas.openxmlformats.org/officeDocument/2006/relationships/image" Target="../media/image17.png"/><Relationship Id="rId4" Type="http://schemas.openxmlformats.org/officeDocument/2006/relationships/image" Target="../media/image42.svg"/></Relationships>
</file>

<file path=ppt/slides/_rels/slide15.xml.rels><?xml version="1.0" encoding="UTF-8" standalone="yes"?>
<Relationships xmlns="http://schemas.openxmlformats.org/package/2006/relationships"><Relationship Id="rId8" Type="http://schemas.openxmlformats.org/officeDocument/2006/relationships/image" Target="../media/image46.svg"/><Relationship Id="rId3" Type="http://schemas.openxmlformats.org/officeDocument/2006/relationships/image" Target="../media/image17.png"/><Relationship Id="rId7" Type="http://schemas.openxmlformats.org/officeDocument/2006/relationships/image" Target="../media/image18.png"/><Relationship Id="rId2" Type="http://schemas.openxmlformats.org/officeDocument/2006/relationships/image" Target="../media/image5.png"/><Relationship Id="rId1" Type="http://schemas.openxmlformats.org/officeDocument/2006/relationships/slideLayout" Target="../slideLayouts/slideLayout1.xml"/><Relationship Id="rId6" Type="http://schemas.openxmlformats.org/officeDocument/2006/relationships/image" Target="../media/image44.svg"/></Relationships>
</file>

<file path=ppt/slides/_rels/slide16.xml.rels><?xml version="1.0" encoding="UTF-8" standalone="yes"?>
<Relationships xmlns="http://schemas.openxmlformats.org/package/2006/relationships"><Relationship Id="rId8" Type="http://schemas.openxmlformats.org/officeDocument/2006/relationships/image" Target="../media/image46.svg"/><Relationship Id="rId3" Type="http://schemas.openxmlformats.org/officeDocument/2006/relationships/image" Target="../media/image17.png"/><Relationship Id="rId7" Type="http://schemas.openxmlformats.org/officeDocument/2006/relationships/image" Target="../media/image18.png"/><Relationship Id="rId2" Type="http://schemas.openxmlformats.org/officeDocument/2006/relationships/image" Target="../media/image5.png"/><Relationship Id="rId1" Type="http://schemas.openxmlformats.org/officeDocument/2006/relationships/slideLayout" Target="../slideLayouts/slideLayout1.xml"/><Relationship Id="rId6" Type="http://schemas.openxmlformats.org/officeDocument/2006/relationships/image" Target="../media/image44.svg"/></Relationships>
</file>

<file path=ppt/slides/_rels/slide1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jpeg"/><Relationship Id="rId1" Type="http://schemas.openxmlformats.org/officeDocument/2006/relationships/slideLayout" Target="../slideLayouts/slideLayout15.xml"/><Relationship Id="rId5" Type="http://schemas.openxmlformats.org/officeDocument/2006/relationships/image" Target="../media/image21.png"/><Relationship Id="rId4"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30" y="0"/>
            <a:ext cx="6337596" cy="6858000"/>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1272197" y="3044279"/>
            <a:ext cx="3743332" cy="769441"/>
          </a:xfrm>
          <a:prstGeom prst="rect">
            <a:avLst/>
          </a:prstGeom>
          <a:noFill/>
        </p:spPr>
        <p:txBody>
          <a:bodyPr wrap="none" rtlCol="0">
            <a:spAutoFit/>
          </a:bodyPr>
          <a:lstStyle/>
          <a:p>
            <a:pPr algn="ctr" rtl="1"/>
            <a:r>
              <a:rPr lang="ar-EG" sz="4400" dirty="0" smtClean="0">
                <a:solidFill>
                  <a:srgbClr val="00B0F0"/>
                </a:solidFill>
                <a:latin typeface="Tajawal Medium" panose="00000600000000000000" pitchFamily="2" charset="-78"/>
                <a:cs typeface="PT Bold Heading" pitchFamily="2" charset="-78"/>
              </a:rPr>
              <a:t>جامعة ميدأوشن </a:t>
            </a:r>
            <a:endParaRPr lang="ar-EG" sz="4400" dirty="0">
              <a:solidFill>
                <a:srgbClr val="00B0F0"/>
              </a:solidFill>
            </a:endParaRPr>
          </a:p>
        </p:txBody>
      </p:sp>
      <p:sp>
        <p:nvSpPr>
          <p:cNvPr id="34" name="Rectangle: Rounded Corners 33"/>
          <p:cNvSpPr/>
          <p:nvPr/>
        </p:nvSpPr>
        <p:spPr>
          <a:xfrm>
            <a:off x="1828800" y="4345978"/>
            <a:ext cx="2929813" cy="459288"/>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400" b="1" dirty="0" smtClean="0">
                <a:solidFill>
                  <a:schemeClr val="bg1"/>
                </a:solidFill>
                <a:latin typeface="Alexandria" charset="0"/>
                <a:cs typeface="Alexandria" charset="0"/>
              </a:rPr>
              <a:t>الفصل الأول  2026</a:t>
            </a:r>
            <a:endParaRPr lang="ar-EG" sz="2400" b="1" dirty="0" smtClean="0">
              <a:solidFill>
                <a:schemeClr val="bg1"/>
              </a:solidFill>
              <a:latin typeface="Alexandria" charset="0"/>
              <a:cs typeface="Alexandria" charset="0"/>
            </a:endParaRPr>
          </a:p>
        </p:txBody>
      </p:sp>
      <p:sp>
        <p:nvSpPr>
          <p:cNvPr id="14" name="Oval 13"/>
          <p:cNvSpPr/>
          <p:nvPr/>
        </p:nvSpPr>
        <p:spPr>
          <a:xfrm>
            <a:off x="6246063" y="269652"/>
            <a:ext cx="5945937" cy="6359747"/>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7" name="TextBox 6"/>
          <p:cNvSpPr txBox="1"/>
          <p:nvPr/>
        </p:nvSpPr>
        <p:spPr>
          <a:xfrm>
            <a:off x="194617" y="6429344"/>
            <a:ext cx="2792809" cy="400110"/>
          </a:xfrm>
          <a:prstGeom prst="rect">
            <a:avLst/>
          </a:prstGeom>
          <a:noFill/>
        </p:spPr>
        <p:txBody>
          <a:bodyPr wrap="square" rtlCol="0">
            <a:spAutoFit/>
          </a:bodyPr>
          <a:lstStyle/>
          <a:p>
            <a:pPr algn="ctr"/>
            <a:r>
              <a:rPr lang="en-US" sz="2000" b="1" dirty="0" smtClean="0">
                <a:solidFill>
                  <a:schemeClr val="accent1">
                    <a:lumMod val="75000"/>
                  </a:schemeClr>
                </a:solidFill>
              </a:rPr>
              <a:t>www.midocean.edu.km</a:t>
            </a:r>
            <a:endParaRPr lang="en-US" sz="2000" b="1" dirty="0">
              <a:solidFill>
                <a:schemeClr val="accent1">
                  <a:lumMod val="75000"/>
                </a:schemeClr>
              </a:solidFill>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Chapter</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01</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3" name="TextBox 12">
            <a:extLst>
              <a:ext uri="{FF2B5EF4-FFF2-40B4-BE49-F238E27FC236}">
                <a16:creationId xmlns="" xmlns:a16="http://schemas.microsoft.com/office/drawing/2014/main" id="{904B7CA6-23A4-2E24-5FFC-ECEA38831F6A}"/>
              </a:ext>
            </a:extLst>
          </p:cNvPr>
          <p:cNvSpPr txBox="1"/>
          <p:nvPr/>
        </p:nvSpPr>
        <p:spPr>
          <a:xfrm>
            <a:off x="9194799" y="2753410"/>
            <a:ext cx="2686025" cy="400110"/>
          </a:xfrm>
          <a:prstGeom prst="rect">
            <a:avLst/>
          </a:prstGeom>
          <a:noFill/>
        </p:spPr>
        <p:txBody>
          <a:bodyPr wrap="square" rtlCol="0">
            <a:spAutoFit/>
          </a:bodyPr>
          <a:lstStyle/>
          <a:p>
            <a:pPr algn="ctr" rtl="1" fontAlgn="base"/>
            <a:r>
              <a:rPr lang="ar-EG" sz="2000" b="1" dirty="0"/>
              <a:t>عن جامعة </a:t>
            </a:r>
            <a:r>
              <a:rPr lang="ar-EG" sz="2000" b="1" dirty="0" smtClean="0"/>
              <a:t>ميدأوشن</a:t>
            </a:r>
            <a:endParaRPr lang="ar-EG" sz="2000" b="1" dirty="0"/>
          </a:p>
        </p:txBody>
      </p:sp>
      <p:sp>
        <p:nvSpPr>
          <p:cNvPr id="12" name="Subtitle 2">
            <a:extLst>
              <a:ext uri="{FF2B5EF4-FFF2-40B4-BE49-F238E27FC236}">
                <a16:creationId xmlns:a16="http://schemas.microsoft.com/office/drawing/2014/main" xmlns="" id="{30887576-4382-4F54-AF72-E06AB5B172D5}"/>
              </a:ext>
            </a:extLst>
          </p:cNvPr>
          <p:cNvSpPr txBox="1">
            <a:spLocks/>
          </p:cNvSpPr>
          <p:nvPr/>
        </p:nvSpPr>
        <p:spPr>
          <a:xfrm>
            <a:off x="3982937" y="1159770"/>
            <a:ext cx="5298268" cy="4524315"/>
          </a:xfrm>
          <a:prstGeom prst="rect">
            <a:avLst/>
          </a:prstGeom>
        </p:spPr>
        <p:txBody>
          <a:bodyPr vert="horz" wrap="square" lIns="91440" tIns="45720" rIns="91440" bIns="45720" rtlCol="0" anchor="t">
            <a:spAutoFit/>
          </a:bodyPr>
          <a:lstStyle>
            <a:defPPr>
              <a:defRPr lang="en-US"/>
            </a:defPPr>
            <a:lvl1pPr marL="0" algn="l" defTabSz="1828434" rtl="0" eaLnBrk="1" latinLnBrk="0" hangingPunct="1">
              <a:defRPr sz="3600" kern="1200">
                <a:solidFill>
                  <a:schemeClr val="tx1"/>
                </a:solidFill>
                <a:latin typeface="+mn-lt"/>
                <a:ea typeface="+mn-ea"/>
                <a:cs typeface="+mn-cs"/>
              </a:defRPr>
            </a:lvl1pPr>
            <a:lvl2pPr marL="914217" algn="l" defTabSz="1828434" rtl="0" eaLnBrk="1" latinLnBrk="0" hangingPunct="1">
              <a:defRPr sz="3600" kern="1200">
                <a:solidFill>
                  <a:schemeClr val="tx1"/>
                </a:solidFill>
                <a:latin typeface="+mn-lt"/>
                <a:ea typeface="+mn-ea"/>
                <a:cs typeface="+mn-cs"/>
              </a:defRPr>
            </a:lvl2pPr>
            <a:lvl3pPr marL="1828434" algn="l" defTabSz="1828434" rtl="0" eaLnBrk="1" latinLnBrk="0" hangingPunct="1">
              <a:defRPr sz="3600" kern="1200">
                <a:solidFill>
                  <a:schemeClr val="tx1"/>
                </a:solidFill>
                <a:latin typeface="+mn-lt"/>
                <a:ea typeface="+mn-ea"/>
                <a:cs typeface="+mn-cs"/>
              </a:defRPr>
            </a:lvl3pPr>
            <a:lvl4pPr marL="2742651" algn="l" defTabSz="1828434" rtl="0" eaLnBrk="1" latinLnBrk="0" hangingPunct="1">
              <a:defRPr sz="3600" kern="1200">
                <a:solidFill>
                  <a:schemeClr val="tx1"/>
                </a:solidFill>
                <a:latin typeface="+mn-lt"/>
                <a:ea typeface="+mn-ea"/>
                <a:cs typeface="+mn-cs"/>
              </a:defRPr>
            </a:lvl4pPr>
            <a:lvl5pPr marL="3656868" algn="l" defTabSz="1828434" rtl="0" eaLnBrk="1" latinLnBrk="0" hangingPunct="1">
              <a:defRPr sz="3600" kern="1200">
                <a:solidFill>
                  <a:schemeClr val="tx1"/>
                </a:solidFill>
                <a:latin typeface="+mn-lt"/>
                <a:ea typeface="+mn-ea"/>
                <a:cs typeface="+mn-cs"/>
              </a:defRPr>
            </a:lvl5pPr>
            <a:lvl6pPr marL="4571086" algn="l" defTabSz="1828434" rtl="0" eaLnBrk="1" latinLnBrk="0" hangingPunct="1">
              <a:defRPr sz="3600" kern="1200">
                <a:solidFill>
                  <a:schemeClr val="tx1"/>
                </a:solidFill>
                <a:latin typeface="+mn-lt"/>
                <a:ea typeface="+mn-ea"/>
                <a:cs typeface="+mn-cs"/>
              </a:defRPr>
            </a:lvl6pPr>
            <a:lvl7pPr marL="5485303" algn="l" defTabSz="1828434" rtl="0" eaLnBrk="1" latinLnBrk="0" hangingPunct="1">
              <a:defRPr sz="3600" kern="1200">
                <a:solidFill>
                  <a:schemeClr val="tx1"/>
                </a:solidFill>
                <a:latin typeface="+mn-lt"/>
                <a:ea typeface="+mn-ea"/>
                <a:cs typeface="+mn-cs"/>
              </a:defRPr>
            </a:lvl7pPr>
            <a:lvl8pPr marL="6399520" algn="l" defTabSz="1828434" rtl="0" eaLnBrk="1" latinLnBrk="0" hangingPunct="1">
              <a:defRPr sz="3600" kern="1200">
                <a:solidFill>
                  <a:schemeClr val="tx1"/>
                </a:solidFill>
                <a:latin typeface="+mn-lt"/>
                <a:ea typeface="+mn-ea"/>
                <a:cs typeface="+mn-cs"/>
              </a:defRPr>
            </a:lvl8pPr>
            <a:lvl9pPr marL="7313737" algn="l" defTabSz="1828434" rtl="0" eaLnBrk="1" latinLnBrk="0" hangingPunct="1">
              <a:defRPr sz="3600" kern="1200">
                <a:solidFill>
                  <a:schemeClr val="tx1"/>
                </a:solidFill>
                <a:latin typeface="+mn-lt"/>
                <a:ea typeface="+mn-ea"/>
                <a:cs typeface="+mn-cs"/>
              </a:defRPr>
            </a:lvl9pPr>
          </a:lstStyle>
          <a:p>
            <a:pPr algn="ctr" rtl="1" fontAlgn="base"/>
            <a:r>
              <a:rPr lang="ar-EG" sz="2400" b="1" dirty="0">
                <a:latin typeface="Sakkal Majalla" pitchFamily="2" charset="-78"/>
                <a:cs typeface="Sakkal Majalla" pitchFamily="2" charset="-78"/>
              </a:rPr>
              <a:t>تُعدّ جامعة ميدأوشن أحد الاستثمارات التابعة للشركة السعودية «</a:t>
            </a:r>
            <a:r>
              <a:rPr lang="en-US" sz="2400" b="1" dirty="0">
                <a:latin typeface="Sakkal Majalla" pitchFamily="2" charset="-78"/>
                <a:cs typeface="Sakkal Majalla" pitchFamily="2" charset="-78"/>
              </a:rPr>
              <a:t>Everyone’s Smart University Holding Group»، </a:t>
            </a:r>
            <a:r>
              <a:rPr lang="ar-EG" sz="2400" b="1" dirty="0">
                <a:latin typeface="Sakkal Majalla" pitchFamily="2" charset="-78"/>
                <a:cs typeface="Sakkal Majalla" pitchFamily="2" charset="-78"/>
              </a:rPr>
              <a:t>والمسجلة تحت رقم 1010664457 بتاريخ 11/03/1442هـ.</a:t>
            </a:r>
            <a:r>
              <a:rPr lang="ar-EG" sz="2400" dirty="0">
                <a:latin typeface="Sakkal Majalla" pitchFamily="2" charset="-78"/>
                <a:cs typeface="Sakkal Majalla" pitchFamily="2" charset="-78"/>
              </a:rPr>
              <a:t/>
            </a:r>
            <a:br>
              <a:rPr lang="ar-EG" sz="2400" dirty="0">
                <a:latin typeface="Sakkal Majalla" pitchFamily="2" charset="-78"/>
                <a:cs typeface="Sakkal Majalla" pitchFamily="2" charset="-78"/>
              </a:rPr>
            </a:br>
            <a:r>
              <a:rPr lang="ar-EG" sz="2400" b="1" dirty="0">
                <a:latin typeface="Sakkal Majalla" pitchFamily="2" charset="-78"/>
                <a:cs typeface="Sakkal Majalla" pitchFamily="2" charset="-78"/>
              </a:rPr>
              <a:t>وقد حصلت الجامعة على الترخيص والاعتماد الرسمي من وزارة التربية الوطنية باتحاد جزر القمر بموجب القرار رقم 22-1110/</a:t>
            </a:r>
            <a:r>
              <a:rPr lang="en-US" sz="2400" b="1" dirty="0">
                <a:latin typeface="Sakkal Majalla" pitchFamily="2" charset="-78"/>
                <a:cs typeface="Sakkal Majalla" pitchFamily="2" charset="-78"/>
              </a:rPr>
              <a:t>MENERSFIP/SG، </a:t>
            </a:r>
            <a:r>
              <a:rPr lang="ar-EG" sz="2400" b="1" dirty="0">
                <a:latin typeface="Sakkal Majalla" pitchFamily="2" charset="-78"/>
                <a:cs typeface="Sakkal Majalla" pitchFamily="2" charset="-78"/>
              </a:rPr>
              <a:t>كما أنها عضو في اتحاد الجامعات العربية</a:t>
            </a:r>
            <a:r>
              <a:rPr lang="ar-EG" sz="2400" b="1" dirty="0" smtClean="0">
                <a:latin typeface="Sakkal Majalla" pitchFamily="2" charset="-78"/>
                <a:cs typeface="Sakkal Majalla" pitchFamily="2" charset="-78"/>
              </a:rPr>
              <a:t>.</a:t>
            </a:r>
          </a:p>
          <a:p>
            <a:pPr algn="ctr" rtl="1" fontAlgn="base"/>
            <a:r>
              <a:rPr lang="ar-EG" sz="2400" b="1" dirty="0">
                <a:latin typeface="Sakkal Majalla" pitchFamily="2" charset="-78"/>
                <a:cs typeface="Sakkal Majalla" pitchFamily="2" charset="-78"/>
              </a:rPr>
              <a:t>وتقدّم الجامعة خدماتها لكلٍّ من المواطنين القمريين وعلى المستوى الدولي.</a:t>
            </a:r>
            <a:r>
              <a:rPr lang="ar-EG" sz="2400" dirty="0">
                <a:latin typeface="Sakkal Majalla" pitchFamily="2" charset="-78"/>
                <a:cs typeface="Sakkal Majalla" pitchFamily="2" charset="-78"/>
              </a:rPr>
              <a:t/>
            </a:r>
            <a:br>
              <a:rPr lang="ar-EG" sz="2400" dirty="0">
                <a:latin typeface="Sakkal Majalla" pitchFamily="2" charset="-78"/>
                <a:cs typeface="Sakkal Majalla" pitchFamily="2" charset="-78"/>
              </a:rPr>
            </a:br>
            <a:r>
              <a:rPr lang="ar-EG" sz="2400" b="1" dirty="0">
                <a:latin typeface="Sakkal Majalla" pitchFamily="2" charset="-78"/>
                <a:cs typeface="Sakkal Majalla" pitchFamily="2" charset="-78"/>
              </a:rPr>
              <a:t>ويُشار إلى أن جامعة ميدأوشن بجزر القمر هي الجهة المخوّلة قانونًا بمنح الشهادات العلمية لكافة البرامج الدراسية.</a:t>
            </a:r>
            <a:endParaRPr lang="ar-EG" sz="2400" b="1" dirty="0">
              <a:solidFill>
                <a:schemeClr val="bg1">
                  <a:lumMod val="50000"/>
                </a:schemeClr>
              </a:solidFill>
              <a:latin typeface="Sakkal Majalla" panose="02000000000000000000" pitchFamily="2" charset="-78"/>
              <a:ea typeface="League Spartan" charset="0"/>
              <a:cs typeface="Sakkal Majalla" panose="02000000000000000000" pitchFamily="2" charset="-78"/>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30767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3758184" y="749011"/>
            <a:ext cx="6713449" cy="68570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smtClean="0">
                <a:solidFill>
                  <a:schemeClr val="bg1"/>
                </a:solidFill>
                <a:latin typeface="Alexandria" pitchFamily="2" charset="-78"/>
                <a:cs typeface="Alexandria" pitchFamily="2" charset="-78"/>
              </a:rPr>
              <a:t>تقديم</a:t>
            </a:r>
            <a:endParaRPr lang="en-US" dirty="0">
              <a:solidFill>
                <a:schemeClr val="bg1"/>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Rectangle: Rounded Corners 22">
            <a:extLst>
              <a:ext uri="{FF2B5EF4-FFF2-40B4-BE49-F238E27FC236}">
                <a16:creationId xmlns="" xmlns:a16="http://schemas.microsoft.com/office/drawing/2014/main" id="{52297C4B-84D7-EDC8-F6F6-53F29890AA2A}"/>
              </a:ext>
            </a:extLst>
          </p:cNvPr>
          <p:cNvSpPr/>
          <p:nvPr/>
        </p:nvSpPr>
        <p:spPr>
          <a:xfrm>
            <a:off x="1187591" y="155183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Rounded Corners 24">
            <a:extLst>
              <a:ext uri="{FF2B5EF4-FFF2-40B4-BE49-F238E27FC236}">
                <a16:creationId xmlns="" xmlns:a16="http://schemas.microsoft.com/office/drawing/2014/main" id="{FE1BA4EE-2B88-B99F-6A81-884E42CCA968}"/>
              </a:ext>
            </a:extLst>
          </p:cNvPr>
          <p:cNvSpPr/>
          <p:nvPr/>
        </p:nvSpPr>
        <p:spPr>
          <a:xfrm>
            <a:off x="4117830" y="2503198"/>
            <a:ext cx="6580650" cy="302666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r>
              <a:rPr lang="ar-EG" sz="2400" b="1" dirty="0">
                <a:solidFill>
                  <a:schemeClr val="tx1"/>
                </a:solidFill>
                <a:latin typeface="Sakkal Majalla" panose="02000000000000000000" pitchFamily="2" charset="-78"/>
                <a:ea typeface="League Spartan" charset="0"/>
                <a:cs typeface="Sakkal Majalla" panose="02000000000000000000" pitchFamily="2" charset="-78"/>
              </a:rPr>
              <a:t>تسعى جامعة ميدأوشن إلى تحقيق التميز في التعليم العالي عن بعد وتحقيق أهداف التنمية المستدامة لتطوير جودة الحياة، بهدف بناء جيل قيادي قادر على المساهمة في تنمية المجتمعات من خلال نموذج تعليمي فريد يعتمد على أحدث تقنيات التعليم الإلكتروني لنقل المعارف وتشجيع الابتكار في مجالات الإدارة والمعلوماتية والإعلام والعلوم الإنسانية.</a:t>
            </a:r>
            <a:endParaRPr lang="ar-SA" sz="2400" b="1" dirty="0">
              <a:solidFill>
                <a:schemeClr val="tx1"/>
              </a:solidFill>
              <a:latin typeface="Sakkal Majalla" panose="02000000000000000000" pitchFamily="2" charset="-78"/>
              <a:ea typeface="League Spartan" charset="0"/>
              <a:cs typeface="Sakkal Majalla" panose="02000000000000000000" pitchFamily="2" charset="-78"/>
            </a:endParaRPr>
          </a:p>
          <a:p>
            <a:pPr algn="ctr"/>
            <a:endParaRPr lang="en-US" sz="2400" dirty="0"/>
          </a:p>
        </p:txBody>
      </p:sp>
      <p:sp>
        <p:nvSpPr>
          <p:cNvPr id="7" name="TextBox 6"/>
          <p:cNvSpPr txBox="1"/>
          <p:nvPr/>
        </p:nvSpPr>
        <p:spPr>
          <a:xfrm>
            <a:off x="9302075" y="6429344"/>
            <a:ext cx="2792809" cy="400110"/>
          </a:xfrm>
          <a:prstGeom prst="rect">
            <a:avLst/>
          </a:prstGeom>
          <a:noFill/>
        </p:spPr>
        <p:txBody>
          <a:bodyPr wrap="square" rtlCol="0">
            <a:spAutoFit/>
          </a:bodyPr>
          <a:lstStyle/>
          <a:p>
            <a:pPr algn="ctr"/>
            <a:r>
              <a:rPr lang="en-US" sz="2000" b="1" dirty="0" smtClean="0">
                <a:solidFill>
                  <a:schemeClr val="accent1">
                    <a:lumMod val="75000"/>
                  </a:schemeClr>
                </a:solidFill>
              </a:rPr>
              <a:t>www.midocean.edu.km</a:t>
            </a:r>
            <a:endParaRPr lang="en-US" sz="2000" b="1" dirty="0">
              <a:solidFill>
                <a:schemeClr val="accent1">
                  <a:lumMod val="75000"/>
                </a:schemeClr>
              </a:solidFill>
            </a:endParaRPr>
          </a:p>
        </p:txBody>
      </p:sp>
    </p:spTree>
    <p:extLst>
      <p:ext uri="{BB962C8B-B14F-4D97-AF65-F5344CB8AC3E}">
        <p14:creationId xmlns:p14="http://schemas.microsoft.com/office/powerpoint/2010/main" val="222244557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14409" y="168378"/>
            <a:ext cx="2305141" cy="1076343"/>
          </a:xfrm>
          <a:prstGeom prst="rect">
            <a:avLst/>
          </a:prstGeom>
        </p:spPr>
      </p:pic>
      <p:sp>
        <p:nvSpPr>
          <p:cNvPr id="10" name="Oval 9">
            <a:extLst>
              <a:ext uri="{FF2B5EF4-FFF2-40B4-BE49-F238E27FC236}">
                <a16:creationId xmlns:a16="http://schemas.microsoft.com/office/drawing/2014/main" xmlns="" id="{0F11CFD3-66C5-4B7A-9D11-32CBED41FB03}"/>
              </a:ext>
            </a:extLst>
          </p:cNvPr>
          <p:cNvSpPr/>
          <p:nvPr/>
        </p:nvSpPr>
        <p:spPr>
          <a:xfrm>
            <a:off x="929477" y="1381146"/>
            <a:ext cx="993115" cy="993115"/>
          </a:xfrm>
          <a:prstGeom prst="ellipse">
            <a:avLst/>
          </a:prstGeom>
          <a:solidFill>
            <a:schemeClr val="tx1">
              <a:lumMod val="65000"/>
              <a:lumOff val="35000"/>
            </a:schemeClr>
          </a:solidFill>
          <a:ln w="19050">
            <a:noFill/>
          </a:ln>
        </p:spPr>
        <p:txBody>
          <a:bodyPr wrap="square" lIns="18288" tIns="0" rIns="18288" bIns="0" rtlCol="0" anchor="ctr">
            <a:noAutofit/>
          </a:bodyPr>
          <a:lstStyle/>
          <a:p>
            <a:pPr marL="0" marR="0" lvl="0" indent="0" algn="ctr" defTabSz="914400" rtl="0" eaLnBrk="1" fontAlgn="auto" latinLnBrk="0" hangingPunct="1">
              <a:lnSpc>
                <a:spcPct val="95000"/>
              </a:lnSpc>
              <a:spcBef>
                <a:spcPts val="300"/>
              </a:spcBef>
              <a:spcAft>
                <a:spcPts val="300"/>
              </a:spcAft>
              <a:buClrTx/>
              <a:buSzTx/>
              <a:buFontTx/>
              <a:buNone/>
              <a:tabLst/>
              <a:defRPr/>
            </a:pPr>
            <a:endParaRPr kumimoji="0" lang="en-GB" sz="1000" b="1" i="0" u="none" strike="noStrike" kern="1200" cap="none" spc="0" normalizeH="0" baseline="0" noProof="0" dirty="0">
              <a:ln>
                <a:noFill/>
              </a:ln>
              <a:solidFill>
                <a:prstClr val="white"/>
              </a:solidFill>
              <a:effectLst/>
              <a:uLnTx/>
              <a:uFillTx/>
              <a:latin typeface="Calibri"/>
              <a:ea typeface="+mn-ea"/>
              <a:cs typeface="+mn-cs"/>
            </a:endParaRPr>
          </a:p>
        </p:txBody>
      </p:sp>
      <p:sp>
        <p:nvSpPr>
          <p:cNvPr id="17" name="Oval 16">
            <a:extLst>
              <a:ext uri="{FF2B5EF4-FFF2-40B4-BE49-F238E27FC236}">
                <a16:creationId xmlns:a16="http://schemas.microsoft.com/office/drawing/2014/main" xmlns="" id="{CCD988B4-65B0-4419-8772-4B008959DAD6}"/>
              </a:ext>
            </a:extLst>
          </p:cNvPr>
          <p:cNvSpPr/>
          <p:nvPr/>
        </p:nvSpPr>
        <p:spPr>
          <a:xfrm>
            <a:off x="3260810" y="1381146"/>
            <a:ext cx="993115" cy="993115"/>
          </a:xfrm>
          <a:prstGeom prst="ellipse">
            <a:avLst/>
          </a:prstGeom>
          <a:solidFill>
            <a:srgbClr val="24A9E1"/>
          </a:solidFill>
          <a:ln w="19050">
            <a:noFill/>
          </a:ln>
        </p:spPr>
        <p:txBody>
          <a:bodyPr wrap="square" lIns="18288" tIns="0" rIns="18288" bIns="0" rtlCol="0" anchor="ctr">
            <a:noAutofit/>
          </a:bodyPr>
          <a:lstStyle/>
          <a:p>
            <a:pPr marL="0" marR="0" lvl="0" indent="0" algn="ctr" defTabSz="914400" rtl="0" eaLnBrk="1" fontAlgn="auto" latinLnBrk="0" hangingPunct="1">
              <a:lnSpc>
                <a:spcPct val="95000"/>
              </a:lnSpc>
              <a:spcBef>
                <a:spcPts val="300"/>
              </a:spcBef>
              <a:spcAft>
                <a:spcPts val="300"/>
              </a:spcAft>
              <a:buClrTx/>
              <a:buSzTx/>
              <a:buFontTx/>
              <a:buNone/>
              <a:tabLst/>
              <a:defRPr/>
            </a:pPr>
            <a:endParaRPr kumimoji="0" lang="en-GB" sz="1000" b="1" i="0" u="none" strike="noStrike" kern="1200" cap="none" spc="0" normalizeH="0" baseline="0" noProof="0" dirty="0">
              <a:ln>
                <a:noFill/>
              </a:ln>
              <a:solidFill>
                <a:prstClr val="white"/>
              </a:solidFill>
              <a:effectLst/>
              <a:uLnTx/>
              <a:uFillTx/>
              <a:latin typeface="Calibri"/>
              <a:ea typeface="+mn-ea"/>
              <a:cs typeface="+mn-cs"/>
            </a:endParaRPr>
          </a:p>
        </p:txBody>
      </p:sp>
      <p:sp>
        <p:nvSpPr>
          <p:cNvPr id="18" name="Oval 17">
            <a:extLst>
              <a:ext uri="{FF2B5EF4-FFF2-40B4-BE49-F238E27FC236}">
                <a16:creationId xmlns:a16="http://schemas.microsoft.com/office/drawing/2014/main" xmlns="" id="{D61018CD-335C-4CD8-AB48-04816055C4F7}"/>
              </a:ext>
            </a:extLst>
          </p:cNvPr>
          <p:cNvSpPr/>
          <p:nvPr/>
        </p:nvSpPr>
        <p:spPr>
          <a:xfrm>
            <a:off x="5621727" y="1381146"/>
            <a:ext cx="993115" cy="993115"/>
          </a:xfrm>
          <a:prstGeom prst="ellipse">
            <a:avLst/>
          </a:prstGeom>
          <a:solidFill>
            <a:schemeClr val="tx1">
              <a:lumMod val="65000"/>
              <a:lumOff val="35000"/>
            </a:schemeClr>
          </a:solidFill>
          <a:ln w="19050">
            <a:noFill/>
          </a:ln>
        </p:spPr>
        <p:txBody>
          <a:bodyPr wrap="square" lIns="18288" tIns="0" rIns="18288" bIns="0" rtlCol="0" anchor="ctr">
            <a:noAutofit/>
          </a:bodyPr>
          <a:lstStyle/>
          <a:p>
            <a:pPr marL="0" marR="0" lvl="0" indent="0" algn="ctr" defTabSz="914400" rtl="0" eaLnBrk="1" fontAlgn="auto" latinLnBrk="0" hangingPunct="1">
              <a:lnSpc>
                <a:spcPct val="95000"/>
              </a:lnSpc>
              <a:spcBef>
                <a:spcPts val="300"/>
              </a:spcBef>
              <a:spcAft>
                <a:spcPts val="300"/>
              </a:spcAft>
              <a:buClrTx/>
              <a:buSzTx/>
              <a:buFontTx/>
              <a:buNone/>
              <a:tabLst/>
              <a:defRPr/>
            </a:pPr>
            <a:endParaRPr kumimoji="0" lang="en-GB" sz="1000" b="1" i="0" u="none" strike="noStrike" kern="1200" cap="none" spc="0" normalizeH="0" baseline="0" noProof="0" dirty="0">
              <a:ln>
                <a:noFill/>
              </a:ln>
              <a:solidFill>
                <a:prstClr val="white"/>
              </a:solidFill>
              <a:effectLst/>
              <a:uLnTx/>
              <a:uFillTx/>
              <a:latin typeface="Calibri"/>
              <a:ea typeface="+mn-ea"/>
              <a:cs typeface="+mn-cs"/>
            </a:endParaRPr>
          </a:p>
        </p:txBody>
      </p:sp>
      <p:sp>
        <p:nvSpPr>
          <p:cNvPr id="19" name="Oval 18">
            <a:extLst>
              <a:ext uri="{FF2B5EF4-FFF2-40B4-BE49-F238E27FC236}">
                <a16:creationId xmlns:a16="http://schemas.microsoft.com/office/drawing/2014/main" xmlns="" id="{98B3D282-3E0C-4BD3-A996-8EC6B8E04B01}"/>
              </a:ext>
            </a:extLst>
          </p:cNvPr>
          <p:cNvSpPr/>
          <p:nvPr/>
        </p:nvSpPr>
        <p:spPr>
          <a:xfrm>
            <a:off x="1944528" y="2903691"/>
            <a:ext cx="993115" cy="993115"/>
          </a:xfrm>
          <a:prstGeom prst="ellipse">
            <a:avLst/>
          </a:prstGeom>
          <a:solidFill>
            <a:srgbClr val="24A9E1"/>
          </a:solidFill>
          <a:ln w="19050">
            <a:noFill/>
          </a:ln>
        </p:spPr>
        <p:txBody>
          <a:bodyPr wrap="square" lIns="18288" tIns="0" rIns="18288" bIns="0" rtlCol="0" anchor="ctr">
            <a:noAutofit/>
          </a:bodyPr>
          <a:lstStyle/>
          <a:p>
            <a:pPr marL="0" marR="0" lvl="0" indent="0" algn="ctr" defTabSz="914400" rtl="0" eaLnBrk="1" fontAlgn="auto" latinLnBrk="0" hangingPunct="1">
              <a:lnSpc>
                <a:spcPct val="95000"/>
              </a:lnSpc>
              <a:spcBef>
                <a:spcPts val="300"/>
              </a:spcBef>
              <a:spcAft>
                <a:spcPts val="300"/>
              </a:spcAft>
              <a:buClrTx/>
              <a:buSzTx/>
              <a:buFontTx/>
              <a:buNone/>
              <a:tabLst/>
              <a:defRPr/>
            </a:pPr>
            <a:endParaRPr kumimoji="0" lang="en-GB" sz="1000" b="1" i="0" u="none" strike="noStrike" kern="1200" cap="none" spc="0" normalizeH="0" baseline="0" noProof="0" dirty="0">
              <a:ln>
                <a:noFill/>
              </a:ln>
              <a:solidFill>
                <a:prstClr val="white"/>
              </a:solidFill>
              <a:effectLst/>
              <a:uLnTx/>
              <a:uFillTx/>
              <a:latin typeface="Calibri"/>
              <a:ea typeface="+mn-ea"/>
              <a:cs typeface="+mn-cs"/>
            </a:endParaRPr>
          </a:p>
        </p:txBody>
      </p:sp>
      <p:sp>
        <p:nvSpPr>
          <p:cNvPr id="20" name="Oval 19">
            <a:extLst>
              <a:ext uri="{FF2B5EF4-FFF2-40B4-BE49-F238E27FC236}">
                <a16:creationId xmlns:a16="http://schemas.microsoft.com/office/drawing/2014/main" xmlns="" id="{2ADCECE3-554B-4F28-AF5D-8B7BEB74C7E0}"/>
              </a:ext>
            </a:extLst>
          </p:cNvPr>
          <p:cNvSpPr/>
          <p:nvPr/>
        </p:nvSpPr>
        <p:spPr>
          <a:xfrm>
            <a:off x="4615853" y="2885202"/>
            <a:ext cx="993115" cy="993115"/>
          </a:xfrm>
          <a:prstGeom prst="ellipse">
            <a:avLst/>
          </a:prstGeom>
          <a:solidFill>
            <a:schemeClr val="tx1">
              <a:lumMod val="65000"/>
              <a:lumOff val="35000"/>
            </a:schemeClr>
          </a:solidFill>
          <a:ln w="19050">
            <a:noFill/>
          </a:ln>
        </p:spPr>
        <p:txBody>
          <a:bodyPr wrap="square" lIns="18288" tIns="0" rIns="18288" bIns="0" rtlCol="0" anchor="ctr">
            <a:noAutofit/>
          </a:bodyPr>
          <a:lstStyle/>
          <a:p>
            <a:pPr marL="0" marR="0" lvl="0" indent="0" algn="ctr" defTabSz="914400" rtl="0" eaLnBrk="1" fontAlgn="auto" latinLnBrk="0" hangingPunct="1">
              <a:lnSpc>
                <a:spcPct val="95000"/>
              </a:lnSpc>
              <a:spcBef>
                <a:spcPts val="300"/>
              </a:spcBef>
              <a:spcAft>
                <a:spcPts val="300"/>
              </a:spcAft>
              <a:buClrTx/>
              <a:buSzTx/>
              <a:buFontTx/>
              <a:buNone/>
              <a:tabLst/>
              <a:defRPr/>
            </a:pPr>
            <a:endParaRPr kumimoji="0" lang="en-GB" sz="1000" b="1" i="0" u="none" strike="noStrike" kern="1200" cap="none" spc="0" normalizeH="0" baseline="0" noProof="0" dirty="0">
              <a:ln>
                <a:noFill/>
              </a:ln>
              <a:solidFill>
                <a:prstClr val="white"/>
              </a:solidFill>
              <a:effectLst/>
              <a:uLnTx/>
              <a:uFillTx/>
              <a:latin typeface="Calibri"/>
              <a:ea typeface="+mn-ea"/>
              <a:cs typeface="+mn-cs"/>
            </a:endParaRPr>
          </a:p>
        </p:txBody>
      </p:sp>
      <p:pic>
        <p:nvPicPr>
          <p:cNvPr id="21" name="Graphic 45" descr="Books on shelf with solid fill">
            <a:extLst>
              <a:ext uri="{FF2B5EF4-FFF2-40B4-BE49-F238E27FC236}">
                <a16:creationId xmlns:a16="http://schemas.microsoft.com/office/drawing/2014/main" xmlns="" id="{3A531C00-8B55-46DC-BD72-6A6490377252}"/>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asvg="http://schemas.microsoft.com/office/drawing/2016/SVG/main" xmlns="" r:embed="rId4"/>
              </a:ext>
            </a:extLst>
          </a:blip>
          <a:stretch>
            <a:fillRect/>
          </a:stretch>
        </p:blipFill>
        <p:spPr>
          <a:xfrm>
            <a:off x="1109599" y="1493517"/>
            <a:ext cx="614182" cy="614182"/>
          </a:xfrm>
          <a:prstGeom prst="rect">
            <a:avLst/>
          </a:prstGeom>
        </p:spPr>
      </p:pic>
      <p:pic>
        <p:nvPicPr>
          <p:cNvPr id="22" name="Graphic 46" descr="Graduation cap with solid fill">
            <a:extLst>
              <a:ext uri="{FF2B5EF4-FFF2-40B4-BE49-F238E27FC236}">
                <a16:creationId xmlns:a16="http://schemas.microsoft.com/office/drawing/2014/main" xmlns="" id="{753CFCB5-631A-4D2C-910E-C23A2294E053}"/>
              </a:ext>
            </a:extLst>
          </p:cNvPr>
          <p:cNvPicPr>
            <a:picLocks noChangeAspect="1"/>
          </p:cNvPicPr>
          <p:nvPr/>
        </p:nvPicPr>
        <p:blipFill>
          <a:blip r:embed="rId5" cstate="print">
            <a:extLst>
              <a:ext uri="{28A0092B-C50C-407E-A947-70E740481C1C}">
                <a14:useLocalDpi xmlns:a14="http://schemas.microsoft.com/office/drawing/2010/main" val="0"/>
              </a:ext>
              <a:ext uri="{96DAC541-7B7A-43D3-8B79-37D633B846F1}">
                <asvg:svgBlip xmlns:asvg="http://schemas.microsoft.com/office/drawing/2016/SVG/main" xmlns="" r:embed="rId6"/>
              </a:ext>
            </a:extLst>
          </a:blip>
          <a:stretch>
            <a:fillRect/>
          </a:stretch>
        </p:blipFill>
        <p:spPr>
          <a:xfrm>
            <a:off x="2081007" y="2937910"/>
            <a:ext cx="692281" cy="692281"/>
          </a:xfrm>
          <a:prstGeom prst="rect">
            <a:avLst/>
          </a:prstGeom>
        </p:spPr>
      </p:pic>
      <p:pic>
        <p:nvPicPr>
          <p:cNvPr id="23" name="Graphic 47" descr="Books with solid fill">
            <a:extLst>
              <a:ext uri="{FF2B5EF4-FFF2-40B4-BE49-F238E27FC236}">
                <a16:creationId xmlns:a16="http://schemas.microsoft.com/office/drawing/2014/main" xmlns="" id="{50B2FE72-B1BF-4662-9702-A862DB49D48A}"/>
              </a:ext>
            </a:extLst>
          </p:cNvPr>
          <p:cNvPicPr>
            <a:picLocks noChangeAspect="1"/>
          </p:cNvPicPr>
          <p:nvPr/>
        </p:nvPicPr>
        <p:blipFill>
          <a:blip r:embed="rId7" cstate="print">
            <a:extLst>
              <a:ext uri="{28A0092B-C50C-407E-A947-70E740481C1C}">
                <a14:useLocalDpi xmlns:a14="http://schemas.microsoft.com/office/drawing/2010/main" val="0"/>
              </a:ext>
              <a:ext uri="{96DAC541-7B7A-43D3-8B79-37D633B846F1}">
                <asvg:svgBlip xmlns:asvg="http://schemas.microsoft.com/office/drawing/2016/SVG/main" xmlns="" r:embed="rId8"/>
              </a:ext>
            </a:extLst>
          </a:blip>
          <a:stretch>
            <a:fillRect/>
          </a:stretch>
        </p:blipFill>
        <p:spPr>
          <a:xfrm>
            <a:off x="4853622" y="3037926"/>
            <a:ext cx="549604" cy="549604"/>
          </a:xfrm>
          <a:prstGeom prst="rect">
            <a:avLst/>
          </a:prstGeom>
        </p:spPr>
      </p:pic>
      <p:pic>
        <p:nvPicPr>
          <p:cNvPr id="24" name="Graphic 48" descr="Social network with solid fill">
            <a:extLst>
              <a:ext uri="{FF2B5EF4-FFF2-40B4-BE49-F238E27FC236}">
                <a16:creationId xmlns:a16="http://schemas.microsoft.com/office/drawing/2014/main" xmlns="" id="{7E477C59-CC24-4EAD-B8D3-E4C79E218C89}"/>
              </a:ext>
            </a:extLst>
          </p:cNvPr>
          <p:cNvPicPr>
            <a:picLocks noChangeAspect="1"/>
          </p:cNvPicPr>
          <p:nvPr/>
        </p:nvPicPr>
        <p:blipFill>
          <a:blip r:embed="rId9" cstate="print">
            <a:extLst>
              <a:ext uri="{28A0092B-C50C-407E-A947-70E740481C1C}">
                <a14:useLocalDpi xmlns:a14="http://schemas.microsoft.com/office/drawing/2010/main" val="0"/>
              </a:ext>
              <a:ext uri="{96DAC541-7B7A-43D3-8B79-37D633B846F1}">
                <asvg:svgBlip xmlns:asvg="http://schemas.microsoft.com/office/drawing/2016/SVG/main" xmlns="" r:embed="rId10"/>
              </a:ext>
            </a:extLst>
          </a:blip>
          <a:stretch>
            <a:fillRect/>
          </a:stretch>
        </p:blipFill>
        <p:spPr>
          <a:xfrm>
            <a:off x="3429621" y="1448855"/>
            <a:ext cx="669476" cy="669476"/>
          </a:xfrm>
          <a:prstGeom prst="rect">
            <a:avLst/>
          </a:prstGeom>
        </p:spPr>
      </p:pic>
      <p:pic>
        <p:nvPicPr>
          <p:cNvPr id="25" name="Graphic 49" descr="Classroom with solid fill">
            <a:extLst>
              <a:ext uri="{FF2B5EF4-FFF2-40B4-BE49-F238E27FC236}">
                <a16:creationId xmlns:a16="http://schemas.microsoft.com/office/drawing/2014/main" xmlns="" id="{465880ED-13A2-4C95-8CB3-6A5224CD8F74}"/>
              </a:ext>
            </a:extLst>
          </p:cNvPr>
          <p:cNvPicPr>
            <a:picLocks noChangeAspect="1"/>
          </p:cNvPicPr>
          <p:nvPr/>
        </p:nvPicPr>
        <p:blipFill>
          <a:blip r:embed="rId11" cstate="print">
            <a:extLst>
              <a:ext uri="{28A0092B-C50C-407E-A947-70E740481C1C}">
                <a14:useLocalDpi xmlns:a14="http://schemas.microsoft.com/office/drawing/2010/main" val="0"/>
              </a:ext>
              <a:ext uri="{96DAC541-7B7A-43D3-8B79-37D633B846F1}">
                <asvg:svgBlip xmlns:asvg="http://schemas.microsoft.com/office/drawing/2016/SVG/main" xmlns="" r:embed="rId12"/>
              </a:ext>
            </a:extLst>
          </a:blip>
          <a:stretch>
            <a:fillRect/>
          </a:stretch>
        </p:blipFill>
        <p:spPr>
          <a:xfrm>
            <a:off x="5822186" y="1459343"/>
            <a:ext cx="592196" cy="592196"/>
          </a:xfrm>
          <a:prstGeom prst="rect">
            <a:avLst/>
          </a:prstGeom>
        </p:spPr>
      </p:pic>
      <p:sp>
        <p:nvSpPr>
          <p:cNvPr id="26" name="TextBox 25">
            <a:extLst>
              <a:ext uri="{FF2B5EF4-FFF2-40B4-BE49-F238E27FC236}">
                <a16:creationId xmlns:a16="http://schemas.microsoft.com/office/drawing/2014/main" xmlns="" id="{D2503E1F-89B7-475B-BF95-9C56DAD8CEEA}"/>
              </a:ext>
            </a:extLst>
          </p:cNvPr>
          <p:cNvSpPr txBox="1"/>
          <p:nvPr/>
        </p:nvSpPr>
        <p:spPr>
          <a:xfrm>
            <a:off x="4994041" y="2175061"/>
            <a:ext cx="2397825" cy="646986"/>
          </a:xfrm>
          <a:prstGeom prst="roundRect">
            <a:avLst/>
          </a:prstGeom>
          <a:solidFill>
            <a:schemeClr val="bg1">
              <a:lumMod val="85000"/>
            </a:schemeClr>
          </a:solidFill>
        </p:spPr>
        <p:txBody>
          <a:bodyPr wrap="square">
            <a:spAutoFit/>
          </a:bodyPr>
          <a:lstStyle/>
          <a:p>
            <a:pPr algn="ctr" rtl="0"/>
            <a:r>
              <a:rPr lang="ar-SA" sz="1600" b="1" dirty="0">
                <a:solidFill>
                  <a:schemeClr val="tx1">
                    <a:lumMod val="75000"/>
                    <a:lumOff val="25000"/>
                  </a:schemeClr>
                </a:solidFill>
                <a:latin typeface="Sakkal Majalla" panose="02000000000000000000" pitchFamily="2" charset="-78"/>
                <a:cs typeface="Sakkal Majalla" panose="02000000000000000000" pitchFamily="2" charset="-78"/>
              </a:rPr>
              <a:t>توجيه الأنشطة التعليمية لتكون ممارسات تنموية على أرض الواقع</a:t>
            </a:r>
            <a:endParaRPr lang="en-US" sz="1600" dirty="0">
              <a:solidFill>
                <a:schemeClr val="tx1">
                  <a:lumMod val="75000"/>
                  <a:lumOff val="25000"/>
                </a:schemeClr>
              </a:solidFill>
              <a:latin typeface="Sakkal Majalla" panose="02000000000000000000" pitchFamily="2" charset="-78"/>
              <a:cs typeface="Sakkal Majalla" panose="02000000000000000000" pitchFamily="2" charset="-78"/>
            </a:endParaRPr>
          </a:p>
        </p:txBody>
      </p:sp>
      <p:sp>
        <p:nvSpPr>
          <p:cNvPr id="27" name="TextBox 26">
            <a:extLst>
              <a:ext uri="{FF2B5EF4-FFF2-40B4-BE49-F238E27FC236}">
                <a16:creationId xmlns:a16="http://schemas.microsoft.com/office/drawing/2014/main" xmlns="" id="{6AB66DEA-8259-4348-8E1E-9110C584F813}"/>
              </a:ext>
            </a:extLst>
          </p:cNvPr>
          <p:cNvSpPr txBox="1"/>
          <p:nvPr/>
        </p:nvSpPr>
        <p:spPr>
          <a:xfrm>
            <a:off x="2756672" y="2182363"/>
            <a:ext cx="2069133" cy="646986"/>
          </a:xfrm>
          <a:prstGeom prst="roundRect">
            <a:avLst/>
          </a:prstGeom>
          <a:solidFill>
            <a:schemeClr val="bg1">
              <a:lumMod val="85000"/>
            </a:schemeClr>
          </a:solidFill>
        </p:spPr>
        <p:txBody>
          <a:bodyPr wrap="square">
            <a:spAutoFit/>
          </a:bodyPr>
          <a:lstStyle/>
          <a:p>
            <a:pPr algn="ctr" rtl="0"/>
            <a:r>
              <a:rPr lang="ar-SA" sz="1600" b="1" dirty="0">
                <a:solidFill>
                  <a:schemeClr val="tx1">
                    <a:lumMod val="75000"/>
                    <a:lumOff val="25000"/>
                  </a:schemeClr>
                </a:solidFill>
                <a:latin typeface="Sakkal Majalla" panose="02000000000000000000" pitchFamily="2" charset="-78"/>
                <a:cs typeface="Sakkal Majalla" panose="02000000000000000000" pitchFamily="2" charset="-78"/>
              </a:rPr>
              <a:t>تشجيع التشاركية والتكافل بين أفراد المجتمع</a:t>
            </a:r>
            <a:endParaRPr lang="en-US" sz="1600" dirty="0">
              <a:solidFill>
                <a:schemeClr val="tx1">
                  <a:lumMod val="75000"/>
                  <a:lumOff val="25000"/>
                </a:schemeClr>
              </a:solidFill>
              <a:latin typeface="Sakkal Majalla" panose="02000000000000000000" pitchFamily="2" charset="-78"/>
              <a:cs typeface="Sakkal Majalla" panose="02000000000000000000" pitchFamily="2" charset="-78"/>
            </a:endParaRPr>
          </a:p>
        </p:txBody>
      </p:sp>
      <p:sp>
        <p:nvSpPr>
          <p:cNvPr id="28" name="مربع نص 23">
            <a:extLst>
              <a:ext uri="{FF2B5EF4-FFF2-40B4-BE49-F238E27FC236}">
                <a16:creationId xmlns:a16="http://schemas.microsoft.com/office/drawing/2014/main" xmlns="" id="{F7E9983E-325D-4C04-91FE-598E586E1513}"/>
              </a:ext>
            </a:extLst>
          </p:cNvPr>
          <p:cNvSpPr txBox="1"/>
          <p:nvPr/>
        </p:nvSpPr>
        <p:spPr>
          <a:xfrm>
            <a:off x="946291" y="3651072"/>
            <a:ext cx="2946519" cy="646986"/>
          </a:xfrm>
          <a:prstGeom prst="roundRect">
            <a:avLst/>
          </a:prstGeom>
          <a:solidFill>
            <a:schemeClr val="bg1">
              <a:lumMod val="85000"/>
            </a:schemeClr>
          </a:solidFill>
        </p:spPr>
        <p:txBody>
          <a:bodyPr wrap="square" rtlCol="1">
            <a:spAutoFit/>
          </a:bodyPr>
          <a:lstStyle/>
          <a:p>
            <a:pPr algn="ctr"/>
            <a:r>
              <a:rPr lang="ar-SA" sz="1600" b="1" dirty="0">
                <a:solidFill>
                  <a:schemeClr val="tx1">
                    <a:lumMod val="75000"/>
                    <a:lumOff val="25000"/>
                  </a:schemeClr>
                </a:solidFill>
                <a:latin typeface="Sakkal Majalla" panose="02000000000000000000" pitchFamily="2" charset="-78"/>
                <a:cs typeface="Sakkal Majalla" panose="02000000000000000000" pitchFamily="2" charset="-78"/>
              </a:rPr>
              <a:t>تمكين كافة أفراد المجتمعات العربية في كل مكان بالعالم من إكمال تعليمهم الجامعي</a:t>
            </a:r>
            <a:endParaRPr lang="ar-SA" sz="1600" dirty="0">
              <a:solidFill>
                <a:schemeClr val="tx1">
                  <a:lumMod val="75000"/>
                  <a:lumOff val="25000"/>
                </a:schemeClr>
              </a:solidFill>
              <a:latin typeface="Sakkal Majalla" panose="02000000000000000000" pitchFamily="2" charset="-78"/>
              <a:cs typeface="Sakkal Majalla" panose="02000000000000000000" pitchFamily="2" charset="-78"/>
            </a:endParaRPr>
          </a:p>
        </p:txBody>
      </p:sp>
      <p:sp>
        <p:nvSpPr>
          <p:cNvPr id="29" name="TextBox 28">
            <a:extLst>
              <a:ext uri="{FF2B5EF4-FFF2-40B4-BE49-F238E27FC236}">
                <a16:creationId xmlns:a16="http://schemas.microsoft.com/office/drawing/2014/main" xmlns="" id="{E6D9B385-5E5C-440E-AB2E-20C4A440396A}"/>
              </a:ext>
            </a:extLst>
          </p:cNvPr>
          <p:cNvSpPr txBox="1"/>
          <p:nvPr/>
        </p:nvSpPr>
        <p:spPr>
          <a:xfrm>
            <a:off x="4027114" y="3635528"/>
            <a:ext cx="2397825" cy="646986"/>
          </a:xfrm>
          <a:prstGeom prst="roundRect">
            <a:avLst/>
          </a:prstGeom>
          <a:solidFill>
            <a:schemeClr val="bg1">
              <a:lumMod val="85000"/>
            </a:schemeClr>
          </a:solidFill>
        </p:spPr>
        <p:txBody>
          <a:bodyPr wrap="square">
            <a:spAutoFit/>
          </a:bodyPr>
          <a:lstStyle/>
          <a:p>
            <a:pPr algn="ctr"/>
            <a:r>
              <a:rPr lang="ar-SA" sz="1600" b="1" dirty="0">
                <a:solidFill>
                  <a:schemeClr val="tx1">
                    <a:lumMod val="75000"/>
                    <a:lumOff val="25000"/>
                  </a:schemeClr>
                </a:solidFill>
                <a:latin typeface="Sakkal Majalla" panose="02000000000000000000" pitchFamily="2" charset="-78"/>
                <a:cs typeface="Sakkal Majalla" panose="02000000000000000000" pitchFamily="2" charset="-78"/>
              </a:rPr>
              <a:t>نقل المعارف من خلال التعريب والترجمة</a:t>
            </a:r>
            <a:endParaRPr lang="en-US" sz="1600" dirty="0">
              <a:solidFill>
                <a:schemeClr val="tx1">
                  <a:lumMod val="75000"/>
                  <a:lumOff val="25000"/>
                </a:schemeClr>
              </a:solidFill>
              <a:latin typeface="Sakkal Majalla" panose="02000000000000000000" pitchFamily="2" charset="-78"/>
              <a:cs typeface="Sakkal Majalla" panose="02000000000000000000" pitchFamily="2" charset="-78"/>
            </a:endParaRPr>
          </a:p>
        </p:txBody>
      </p:sp>
      <p:sp>
        <p:nvSpPr>
          <p:cNvPr id="30" name="TextBox 29">
            <a:extLst>
              <a:ext uri="{FF2B5EF4-FFF2-40B4-BE49-F238E27FC236}">
                <a16:creationId xmlns:a16="http://schemas.microsoft.com/office/drawing/2014/main" xmlns="" id="{E40068A8-1AF0-4A9F-BF81-28BE606F1677}"/>
              </a:ext>
            </a:extLst>
          </p:cNvPr>
          <p:cNvSpPr txBox="1"/>
          <p:nvPr/>
        </p:nvSpPr>
        <p:spPr>
          <a:xfrm>
            <a:off x="297791" y="2185672"/>
            <a:ext cx="2229875" cy="646986"/>
          </a:xfrm>
          <a:prstGeom prst="roundRect">
            <a:avLst/>
          </a:prstGeom>
          <a:solidFill>
            <a:schemeClr val="bg1">
              <a:lumMod val="85000"/>
            </a:schemeClr>
          </a:solidFill>
        </p:spPr>
        <p:txBody>
          <a:bodyPr wrap="square">
            <a:spAutoFit/>
          </a:bodyPr>
          <a:lstStyle/>
          <a:p>
            <a:pPr algn="ctr" rtl="0"/>
            <a:r>
              <a:rPr lang="ar-SA" sz="1600" b="1" dirty="0">
                <a:solidFill>
                  <a:schemeClr val="tx1">
                    <a:lumMod val="75000"/>
                    <a:lumOff val="25000"/>
                  </a:schemeClr>
                </a:solidFill>
                <a:latin typeface="Sakkal Majalla" panose="02000000000000000000" pitchFamily="2" charset="-78"/>
                <a:cs typeface="Sakkal Majalla" panose="02000000000000000000" pitchFamily="2" charset="-78"/>
              </a:rPr>
              <a:t>زيادة المحتوى وإثراء المكتبة العربية بالبحوث والدراسات</a:t>
            </a:r>
            <a:endParaRPr lang="en-US" sz="1600" dirty="0">
              <a:solidFill>
                <a:schemeClr val="tx1">
                  <a:lumMod val="75000"/>
                  <a:lumOff val="25000"/>
                </a:schemeClr>
              </a:solidFill>
              <a:latin typeface="Sakkal Majalla" panose="02000000000000000000" pitchFamily="2" charset="-78"/>
              <a:cs typeface="Sakkal Majalla" panose="02000000000000000000" pitchFamily="2" charset="-78"/>
            </a:endParaRPr>
          </a:p>
        </p:txBody>
      </p:sp>
      <p:sp>
        <p:nvSpPr>
          <p:cNvPr id="31" name="Subtitle 2">
            <a:extLst>
              <a:ext uri="{FF2B5EF4-FFF2-40B4-BE49-F238E27FC236}">
                <a16:creationId xmlns:a16="http://schemas.microsoft.com/office/drawing/2014/main" xmlns="" id="{7797FECC-3CE2-4414-B745-C52E2EAC7345}"/>
              </a:ext>
            </a:extLst>
          </p:cNvPr>
          <p:cNvSpPr txBox="1">
            <a:spLocks/>
          </p:cNvSpPr>
          <p:nvPr/>
        </p:nvSpPr>
        <p:spPr>
          <a:xfrm>
            <a:off x="7623545" y="5860711"/>
            <a:ext cx="4198980" cy="338554"/>
          </a:xfrm>
          <a:prstGeom prst="rect">
            <a:avLst/>
          </a:prstGeom>
        </p:spPr>
        <p:txBody>
          <a:bodyPr vert="horz" wrap="square" lIns="91440" tIns="45720" rIns="91440" bIns="45720" rtlCol="0" anchor="t">
            <a:spAutoFit/>
          </a:bodyPr>
          <a:lstStyle>
            <a:defPPr>
              <a:defRPr lang="en-US"/>
            </a:defPPr>
            <a:lvl1pPr marL="0" algn="l" defTabSz="1828434" rtl="0" eaLnBrk="1" latinLnBrk="0" hangingPunct="1">
              <a:defRPr sz="3600" kern="1200">
                <a:solidFill>
                  <a:schemeClr val="tx1"/>
                </a:solidFill>
                <a:latin typeface="+mn-lt"/>
                <a:ea typeface="+mn-ea"/>
                <a:cs typeface="+mn-cs"/>
              </a:defRPr>
            </a:lvl1pPr>
            <a:lvl2pPr marL="914217" algn="l" defTabSz="1828434" rtl="0" eaLnBrk="1" latinLnBrk="0" hangingPunct="1">
              <a:defRPr sz="3600" kern="1200">
                <a:solidFill>
                  <a:schemeClr val="tx1"/>
                </a:solidFill>
                <a:latin typeface="+mn-lt"/>
                <a:ea typeface="+mn-ea"/>
                <a:cs typeface="+mn-cs"/>
              </a:defRPr>
            </a:lvl2pPr>
            <a:lvl3pPr marL="1828434" algn="l" defTabSz="1828434" rtl="0" eaLnBrk="1" latinLnBrk="0" hangingPunct="1">
              <a:defRPr sz="3600" kern="1200">
                <a:solidFill>
                  <a:schemeClr val="tx1"/>
                </a:solidFill>
                <a:latin typeface="+mn-lt"/>
                <a:ea typeface="+mn-ea"/>
                <a:cs typeface="+mn-cs"/>
              </a:defRPr>
            </a:lvl3pPr>
            <a:lvl4pPr marL="2742651" algn="l" defTabSz="1828434" rtl="0" eaLnBrk="1" latinLnBrk="0" hangingPunct="1">
              <a:defRPr sz="3600" kern="1200">
                <a:solidFill>
                  <a:schemeClr val="tx1"/>
                </a:solidFill>
                <a:latin typeface="+mn-lt"/>
                <a:ea typeface="+mn-ea"/>
                <a:cs typeface="+mn-cs"/>
              </a:defRPr>
            </a:lvl4pPr>
            <a:lvl5pPr marL="3656868" algn="l" defTabSz="1828434" rtl="0" eaLnBrk="1" latinLnBrk="0" hangingPunct="1">
              <a:defRPr sz="3600" kern="1200">
                <a:solidFill>
                  <a:schemeClr val="tx1"/>
                </a:solidFill>
                <a:latin typeface="+mn-lt"/>
                <a:ea typeface="+mn-ea"/>
                <a:cs typeface="+mn-cs"/>
              </a:defRPr>
            </a:lvl5pPr>
            <a:lvl6pPr marL="4571086" algn="l" defTabSz="1828434" rtl="0" eaLnBrk="1" latinLnBrk="0" hangingPunct="1">
              <a:defRPr sz="3600" kern="1200">
                <a:solidFill>
                  <a:schemeClr val="tx1"/>
                </a:solidFill>
                <a:latin typeface="+mn-lt"/>
                <a:ea typeface="+mn-ea"/>
                <a:cs typeface="+mn-cs"/>
              </a:defRPr>
            </a:lvl6pPr>
            <a:lvl7pPr marL="5485303" algn="l" defTabSz="1828434" rtl="0" eaLnBrk="1" latinLnBrk="0" hangingPunct="1">
              <a:defRPr sz="3600" kern="1200">
                <a:solidFill>
                  <a:schemeClr val="tx1"/>
                </a:solidFill>
                <a:latin typeface="+mn-lt"/>
                <a:ea typeface="+mn-ea"/>
                <a:cs typeface="+mn-cs"/>
              </a:defRPr>
            </a:lvl7pPr>
            <a:lvl8pPr marL="6399520" algn="l" defTabSz="1828434" rtl="0" eaLnBrk="1" latinLnBrk="0" hangingPunct="1">
              <a:defRPr sz="3600" kern="1200">
                <a:solidFill>
                  <a:schemeClr val="tx1"/>
                </a:solidFill>
                <a:latin typeface="+mn-lt"/>
                <a:ea typeface="+mn-ea"/>
                <a:cs typeface="+mn-cs"/>
              </a:defRPr>
            </a:lvl8pPr>
            <a:lvl9pPr marL="7313737" algn="l" defTabSz="1828434" rtl="0" eaLnBrk="1" latinLnBrk="0" hangingPunct="1">
              <a:defRPr sz="3600" kern="1200">
                <a:solidFill>
                  <a:schemeClr val="tx1"/>
                </a:solidFill>
                <a:latin typeface="+mn-lt"/>
                <a:ea typeface="+mn-ea"/>
                <a:cs typeface="+mn-cs"/>
              </a:defRPr>
            </a:lvl9pPr>
          </a:lstStyle>
          <a:p>
            <a:pPr algn="r" rtl="1"/>
            <a:r>
              <a:rPr lang="ar-SA" sz="1600" b="1" dirty="0">
                <a:solidFill>
                  <a:schemeClr val="bg1">
                    <a:lumMod val="50000"/>
                  </a:schemeClr>
                </a:solidFill>
                <a:latin typeface="Sakkal Majalla" panose="02000000000000000000" pitchFamily="2" charset="-78"/>
                <a:ea typeface="League Spartan" charset="0"/>
                <a:cs typeface="Sakkal Majalla" panose="02000000000000000000" pitchFamily="2" charset="-78"/>
              </a:rPr>
              <a:t>ان لا نمنع أي انسان من الحصول على حقه في التعليم.</a:t>
            </a:r>
          </a:p>
        </p:txBody>
      </p:sp>
      <p:sp>
        <p:nvSpPr>
          <p:cNvPr id="32" name="Subtitle 2">
            <a:extLst>
              <a:ext uri="{FF2B5EF4-FFF2-40B4-BE49-F238E27FC236}">
                <a16:creationId xmlns:a16="http://schemas.microsoft.com/office/drawing/2014/main" xmlns="" id="{0521C14F-FCFB-458C-B9DF-081CE31BB663}"/>
              </a:ext>
            </a:extLst>
          </p:cNvPr>
          <p:cNvSpPr txBox="1">
            <a:spLocks/>
          </p:cNvSpPr>
          <p:nvPr/>
        </p:nvSpPr>
        <p:spPr>
          <a:xfrm>
            <a:off x="7681845" y="4802036"/>
            <a:ext cx="4198980" cy="584775"/>
          </a:xfrm>
          <a:prstGeom prst="rect">
            <a:avLst/>
          </a:prstGeom>
        </p:spPr>
        <p:txBody>
          <a:bodyPr vert="horz" wrap="square" lIns="91440" tIns="45720" rIns="91440" bIns="45720" rtlCol="0" anchor="t">
            <a:spAutoFit/>
          </a:bodyPr>
          <a:lstStyle>
            <a:defPPr>
              <a:defRPr lang="en-US"/>
            </a:defPPr>
            <a:lvl1pPr marL="0" algn="l" defTabSz="1828434" rtl="0" eaLnBrk="1" latinLnBrk="0" hangingPunct="1">
              <a:defRPr sz="3600" kern="1200">
                <a:solidFill>
                  <a:schemeClr val="tx1"/>
                </a:solidFill>
                <a:latin typeface="+mn-lt"/>
                <a:ea typeface="+mn-ea"/>
                <a:cs typeface="+mn-cs"/>
              </a:defRPr>
            </a:lvl1pPr>
            <a:lvl2pPr marL="914217" algn="l" defTabSz="1828434" rtl="0" eaLnBrk="1" latinLnBrk="0" hangingPunct="1">
              <a:defRPr sz="3600" kern="1200">
                <a:solidFill>
                  <a:schemeClr val="tx1"/>
                </a:solidFill>
                <a:latin typeface="+mn-lt"/>
                <a:ea typeface="+mn-ea"/>
                <a:cs typeface="+mn-cs"/>
              </a:defRPr>
            </a:lvl2pPr>
            <a:lvl3pPr marL="1828434" algn="l" defTabSz="1828434" rtl="0" eaLnBrk="1" latinLnBrk="0" hangingPunct="1">
              <a:defRPr sz="3600" kern="1200">
                <a:solidFill>
                  <a:schemeClr val="tx1"/>
                </a:solidFill>
                <a:latin typeface="+mn-lt"/>
                <a:ea typeface="+mn-ea"/>
                <a:cs typeface="+mn-cs"/>
              </a:defRPr>
            </a:lvl3pPr>
            <a:lvl4pPr marL="2742651" algn="l" defTabSz="1828434" rtl="0" eaLnBrk="1" latinLnBrk="0" hangingPunct="1">
              <a:defRPr sz="3600" kern="1200">
                <a:solidFill>
                  <a:schemeClr val="tx1"/>
                </a:solidFill>
                <a:latin typeface="+mn-lt"/>
                <a:ea typeface="+mn-ea"/>
                <a:cs typeface="+mn-cs"/>
              </a:defRPr>
            </a:lvl4pPr>
            <a:lvl5pPr marL="3656868" algn="l" defTabSz="1828434" rtl="0" eaLnBrk="1" latinLnBrk="0" hangingPunct="1">
              <a:defRPr sz="3600" kern="1200">
                <a:solidFill>
                  <a:schemeClr val="tx1"/>
                </a:solidFill>
                <a:latin typeface="+mn-lt"/>
                <a:ea typeface="+mn-ea"/>
                <a:cs typeface="+mn-cs"/>
              </a:defRPr>
            </a:lvl5pPr>
            <a:lvl6pPr marL="4571086" algn="l" defTabSz="1828434" rtl="0" eaLnBrk="1" latinLnBrk="0" hangingPunct="1">
              <a:defRPr sz="3600" kern="1200">
                <a:solidFill>
                  <a:schemeClr val="tx1"/>
                </a:solidFill>
                <a:latin typeface="+mn-lt"/>
                <a:ea typeface="+mn-ea"/>
                <a:cs typeface="+mn-cs"/>
              </a:defRPr>
            </a:lvl6pPr>
            <a:lvl7pPr marL="5485303" algn="l" defTabSz="1828434" rtl="0" eaLnBrk="1" latinLnBrk="0" hangingPunct="1">
              <a:defRPr sz="3600" kern="1200">
                <a:solidFill>
                  <a:schemeClr val="tx1"/>
                </a:solidFill>
                <a:latin typeface="+mn-lt"/>
                <a:ea typeface="+mn-ea"/>
                <a:cs typeface="+mn-cs"/>
              </a:defRPr>
            </a:lvl7pPr>
            <a:lvl8pPr marL="6399520" algn="l" defTabSz="1828434" rtl="0" eaLnBrk="1" latinLnBrk="0" hangingPunct="1">
              <a:defRPr sz="3600" kern="1200">
                <a:solidFill>
                  <a:schemeClr val="tx1"/>
                </a:solidFill>
                <a:latin typeface="+mn-lt"/>
                <a:ea typeface="+mn-ea"/>
                <a:cs typeface="+mn-cs"/>
              </a:defRPr>
            </a:lvl8pPr>
            <a:lvl9pPr marL="7313737" algn="l" defTabSz="1828434" rtl="0" eaLnBrk="1" latinLnBrk="0" hangingPunct="1">
              <a:defRPr sz="3600" kern="1200">
                <a:solidFill>
                  <a:schemeClr val="tx1"/>
                </a:solidFill>
                <a:latin typeface="+mn-lt"/>
                <a:ea typeface="+mn-ea"/>
                <a:cs typeface="+mn-cs"/>
              </a:defRPr>
            </a:lvl9pPr>
          </a:lstStyle>
          <a:p>
            <a:pPr algn="r" rtl="1"/>
            <a:r>
              <a:rPr lang="ar-SA" sz="1600" b="1" dirty="0">
                <a:solidFill>
                  <a:schemeClr val="bg1">
                    <a:lumMod val="50000"/>
                  </a:schemeClr>
                </a:solidFill>
                <a:latin typeface="Sakkal Majalla" panose="02000000000000000000" pitchFamily="2" charset="-78"/>
                <a:ea typeface="League Spartan" charset="0"/>
                <a:cs typeface="Sakkal Majalla" panose="02000000000000000000" pitchFamily="2" charset="-78"/>
              </a:rPr>
              <a:t>أن العلم والتعلم حق للجميع وأن على أفراد المجتمعات مسؤولية حفظ ذلك الحق.</a:t>
            </a:r>
          </a:p>
        </p:txBody>
      </p:sp>
      <p:sp>
        <p:nvSpPr>
          <p:cNvPr id="34" name="Rectangle: Diagonal Corners Rounded 92">
            <a:extLst>
              <a:ext uri="{FF2B5EF4-FFF2-40B4-BE49-F238E27FC236}">
                <a16:creationId xmlns:a16="http://schemas.microsoft.com/office/drawing/2014/main" xmlns="" id="{E9008928-0B0C-4996-80C9-639D2A58A723}"/>
              </a:ext>
            </a:extLst>
          </p:cNvPr>
          <p:cNvSpPr/>
          <p:nvPr/>
        </p:nvSpPr>
        <p:spPr>
          <a:xfrm>
            <a:off x="7989114" y="1308850"/>
            <a:ext cx="3869103" cy="369333"/>
          </a:xfrm>
          <a:prstGeom prst="round2DiagRect">
            <a:avLst/>
          </a:prstGeom>
          <a:solidFill>
            <a:srgbClr val="24A9E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b="1" dirty="0">
                <a:latin typeface="Sakkal Majalla" panose="02000000000000000000" pitchFamily="2" charset="-78"/>
                <a:cs typeface="Sakkal Majalla" panose="02000000000000000000" pitchFamily="2" charset="-78"/>
              </a:rPr>
              <a:t>الرسالة</a:t>
            </a:r>
            <a:endParaRPr lang="en-US" b="1" dirty="0">
              <a:latin typeface="Sakkal Majalla" panose="02000000000000000000" pitchFamily="2" charset="-78"/>
              <a:cs typeface="Sakkal Majalla" panose="02000000000000000000" pitchFamily="2" charset="-78"/>
            </a:endParaRPr>
          </a:p>
        </p:txBody>
      </p:sp>
      <p:sp>
        <p:nvSpPr>
          <p:cNvPr id="35" name="Rectangle: Diagonal Corners Rounded 93">
            <a:extLst>
              <a:ext uri="{FF2B5EF4-FFF2-40B4-BE49-F238E27FC236}">
                <a16:creationId xmlns:a16="http://schemas.microsoft.com/office/drawing/2014/main" xmlns="" id="{083EC2AD-D43D-4AD2-810A-D74CF09E1102}"/>
              </a:ext>
            </a:extLst>
          </p:cNvPr>
          <p:cNvSpPr/>
          <p:nvPr/>
        </p:nvSpPr>
        <p:spPr>
          <a:xfrm>
            <a:off x="8011723" y="2637380"/>
            <a:ext cx="3869102" cy="369333"/>
          </a:xfrm>
          <a:prstGeom prst="round2DiagRect">
            <a:avLst/>
          </a:prstGeom>
          <a:solidFill>
            <a:srgbClr val="24A9E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b="1" dirty="0">
                <a:latin typeface="Sakkal Majalla" panose="02000000000000000000" pitchFamily="2" charset="-78"/>
                <a:cs typeface="Sakkal Majalla" panose="02000000000000000000" pitchFamily="2" charset="-78"/>
              </a:rPr>
              <a:t>قيمنا</a:t>
            </a:r>
            <a:endParaRPr lang="en-US" b="1" dirty="0">
              <a:latin typeface="Sakkal Majalla" panose="02000000000000000000" pitchFamily="2" charset="-78"/>
              <a:cs typeface="Sakkal Majalla" panose="02000000000000000000" pitchFamily="2" charset="-78"/>
            </a:endParaRPr>
          </a:p>
        </p:txBody>
      </p:sp>
      <p:sp>
        <p:nvSpPr>
          <p:cNvPr id="36" name="Rectangle: Diagonal Corners Rounded 94">
            <a:extLst>
              <a:ext uri="{FF2B5EF4-FFF2-40B4-BE49-F238E27FC236}">
                <a16:creationId xmlns:a16="http://schemas.microsoft.com/office/drawing/2014/main" xmlns="" id="{75CA7D6D-FA1B-4D54-8F9E-E5FEA1414BF7}"/>
              </a:ext>
            </a:extLst>
          </p:cNvPr>
          <p:cNvSpPr/>
          <p:nvPr/>
        </p:nvSpPr>
        <p:spPr>
          <a:xfrm>
            <a:off x="7954044" y="4245353"/>
            <a:ext cx="3869102" cy="338554"/>
          </a:xfrm>
          <a:prstGeom prst="round2DiagRect">
            <a:avLst/>
          </a:prstGeom>
          <a:solidFill>
            <a:srgbClr val="24A9E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b="1" dirty="0">
                <a:latin typeface="Sakkal Majalla" panose="02000000000000000000" pitchFamily="2" charset="-78"/>
                <a:cs typeface="Sakkal Majalla" panose="02000000000000000000" pitchFamily="2" charset="-78"/>
              </a:rPr>
              <a:t>فلسفتنا</a:t>
            </a:r>
            <a:endParaRPr lang="en-US" b="1" dirty="0">
              <a:latin typeface="Sakkal Majalla" panose="02000000000000000000" pitchFamily="2" charset="-78"/>
              <a:cs typeface="Sakkal Majalla" panose="02000000000000000000" pitchFamily="2" charset="-78"/>
            </a:endParaRPr>
          </a:p>
        </p:txBody>
      </p:sp>
      <p:sp>
        <p:nvSpPr>
          <p:cNvPr id="38" name="مستطيل 23">
            <a:extLst>
              <a:ext uri="{FF2B5EF4-FFF2-40B4-BE49-F238E27FC236}">
                <a16:creationId xmlns:a16="http://schemas.microsoft.com/office/drawing/2014/main" xmlns="" id="{7846CBFA-D759-423E-A3E0-EE5B5128A017}"/>
              </a:ext>
            </a:extLst>
          </p:cNvPr>
          <p:cNvSpPr/>
          <p:nvPr/>
        </p:nvSpPr>
        <p:spPr>
          <a:xfrm>
            <a:off x="7774077" y="1925693"/>
            <a:ext cx="4198979" cy="584775"/>
          </a:xfrm>
          <a:prstGeom prst="rect">
            <a:avLst/>
          </a:prstGeom>
        </p:spPr>
        <p:txBody>
          <a:bodyPr wrap="square">
            <a:spAutoFit/>
          </a:bodyPr>
          <a:lstStyle/>
          <a:p>
            <a:pPr algn="r"/>
            <a:r>
              <a:rPr lang="ar-SA" sz="1600" b="1" dirty="0">
                <a:solidFill>
                  <a:schemeClr val="bg1">
                    <a:lumMod val="50000"/>
                  </a:schemeClr>
                </a:solidFill>
                <a:latin typeface="Sakkal Majalla" panose="02000000000000000000" pitchFamily="2" charset="-78"/>
                <a:ea typeface="League Spartan" charset="0"/>
                <a:cs typeface="Sakkal Majalla" panose="02000000000000000000" pitchFamily="2" charset="-78"/>
              </a:rPr>
              <a:t>نعمل على نقل المعارف وتشجيع الابتكار وتقديم برامج التعليم عالي بجودة عالية وبأسعار رمزية تناسب الجميع.</a:t>
            </a:r>
          </a:p>
        </p:txBody>
      </p:sp>
      <p:sp>
        <p:nvSpPr>
          <p:cNvPr id="39" name="Subtitle 2">
            <a:extLst>
              <a:ext uri="{FF2B5EF4-FFF2-40B4-BE49-F238E27FC236}">
                <a16:creationId xmlns:a16="http://schemas.microsoft.com/office/drawing/2014/main" xmlns="" id="{5638D782-A8DE-4441-A887-46115D33DB76}"/>
              </a:ext>
            </a:extLst>
          </p:cNvPr>
          <p:cNvSpPr txBox="1">
            <a:spLocks/>
          </p:cNvSpPr>
          <p:nvPr/>
        </p:nvSpPr>
        <p:spPr>
          <a:xfrm>
            <a:off x="7926611" y="3284050"/>
            <a:ext cx="3931608" cy="830997"/>
          </a:xfrm>
          <a:prstGeom prst="rect">
            <a:avLst/>
          </a:prstGeom>
        </p:spPr>
        <p:txBody>
          <a:bodyPr vert="horz" wrap="square" lIns="91440" tIns="45720" rIns="91440" bIns="45720" rtlCol="0" anchor="t">
            <a:spAutoFit/>
          </a:bodyPr>
          <a:lstStyle>
            <a:defPPr>
              <a:defRPr lang="en-US"/>
            </a:defPPr>
            <a:lvl1pPr marL="0" algn="l" defTabSz="1828434" rtl="0" eaLnBrk="1" latinLnBrk="0" hangingPunct="1">
              <a:defRPr sz="3600" kern="1200">
                <a:solidFill>
                  <a:schemeClr val="tx1"/>
                </a:solidFill>
                <a:latin typeface="+mn-lt"/>
                <a:ea typeface="+mn-ea"/>
                <a:cs typeface="+mn-cs"/>
              </a:defRPr>
            </a:lvl1pPr>
            <a:lvl2pPr marL="914217" algn="l" defTabSz="1828434" rtl="0" eaLnBrk="1" latinLnBrk="0" hangingPunct="1">
              <a:defRPr sz="3600" kern="1200">
                <a:solidFill>
                  <a:schemeClr val="tx1"/>
                </a:solidFill>
                <a:latin typeface="+mn-lt"/>
                <a:ea typeface="+mn-ea"/>
                <a:cs typeface="+mn-cs"/>
              </a:defRPr>
            </a:lvl2pPr>
            <a:lvl3pPr marL="1828434" algn="l" defTabSz="1828434" rtl="0" eaLnBrk="1" latinLnBrk="0" hangingPunct="1">
              <a:defRPr sz="3600" kern="1200">
                <a:solidFill>
                  <a:schemeClr val="tx1"/>
                </a:solidFill>
                <a:latin typeface="+mn-lt"/>
                <a:ea typeface="+mn-ea"/>
                <a:cs typeface="+mn-cs"/>
              </a:defRPr>
            </a:lvl3pPr>
            <a:lvl4pPr marL="2742651" algn="l" defTabSz="1828434" rtl="0" eaLnBrk="1" latinLnBrk="0" hangingPunct="1">
              <a:defRPr sz="3600" kern="1200">
                <a:solidFill>
                  <a:schemeClr val="tx1"/>
                </a:solidFill>
                <a:latin typeface="+mn-lt"/>
                <a:ea typeface="+mn-ea"/>
                <a:cs typeface="+mn-cs"/>
              </a:defRPr>
            </a:lvl4pPr>
            <a:lvl5pPr marL="3656868" algn="l" defTabSz="1828434" rtl="0" eaLnBrk="1" latinLnBrk="0" hangingPunct="1">
              <a:defRPr sz="3600" kern="1200">
                <a:solidFill>
                  <a:schemeClr val="tx1"/>
                </a:solidFill>
                <a:latin typeface="+mn-lt"/>
                <a:ea typeface="+mn-ea"/>
                <a:cs typeface="+mn-cs"/>
              </a:defRPr>
            </a:lvl5pPr>
            <a:lvl6pPr marL="4571086" algn="l" defTabSz="1828434" rtl="0" eaLnBrk="1" latinLnBrk="0" hangingPunct="1">
              <a:defRPr sz="3600" kern="1200">
                <a:solidFill>
                  <a:schemeClr val="tx1"/>
                </a:solidFill>
                <a:latin typeface="+mn-lt"/>
                <a:ea typeface="+mn-ea"/>
                <a:cs typeface="+mn-cs"/>
              </a:defRPr>
            </a:lvl6pPr>
            <a:lvl7pPr marL="5485303" algn="l" defTabSz="1828434" rtl="0" eaLnBrk="1" latinLnBrk="0" hangingPunct="1">
              <a:defRPr sz="3600" kern="1200">
                <a:solidFill>
                  <a:schemeClr val="tx1"/>
                </a:solidFill>
                <a:latin typeface="+mn-lt"/>
                <a:ea typeface="+mn-ea"/>
                <a:cs typeface="+mn-cs"/>
              </a:defRPr>
            </a:lvl7pPr>
            <a:lvl8pPr marL="6399520" algn="l" defTabSz="1828434" rtl="0" eaLnBrk="1" latinLnBrk="0" hangingPunct="1">
              <a:defRPr sz="3600" kern="1200">
                <a:solidFill>
                  <a:schemeClr val="tx1"/>
                </a:solidFill>
                <a:latin typeface="+mn-lt"/>
                <a:ea typeface="+mn-ea"/>
                <a:cs typeface="+mn-cs"/>
              </a:defRPr>
            </a:lvl8pPr>
            <a:lvl9pPr marL="7313737" algn="l" defTabSz="1828434" rtl="0" eaLnBrk="1" latinLnBrk="0" hangingPunct="1">
              <a:defRPr sz="3600" kern="1200">
                <a:solidFill>
                  <a:schemeClr val="tx1"/>
                </a:solidFill>
                <a:latin typeface="+mn-lt"/>
                <a:ea typeface="+mn-ea"/>
                <a:cs typeface="+mn-cs"/>
              </a:defRPr>
            </a:lvl9pPr>
          </a:lstStyle>
          <a:p>
            <a:pPr algn="just" rtl="1"/>
            <a:r>
              <a:rPr lang="ar-SA" sz="1600" b="1" dirty="0">
                <a:solidFill>
                  <a:schemeClr val="bg1">
                    <a:lumMod val="50000"/>
                  </a:schemeClr>
                </a:solidFill>
                <a:latin typeface="Sakkal Majalla" panose="02000000000000000000" pitchFamily="2" charset="-78"/>
                <a:ea typeface="League Spartan" charset="0"/>
                <a:cs typeface="Sakkal Majalla" panose="02000000000000000000" pitchFamily="2" charset="-78"/>
              </a:rPr>
              <a:t>الأمانة في البحث والنقل لكافة المعارف وعدم الاحتكار وتقديم المصادر المفتوحة، </a:t>
            </a:r>
            <a:r>
              <a:rPr lang="ar-SA" sz="1600" b="1" dirty="0" smtClean="0">
                <a:solidFill>
                  <a:schemeClr val="bg1">
                    <a:lumMod val="50000"/>
                  </a:schemeClr>
                </a:solidFill>
                <a:latin typeface="Sakkal Majalla" panose="02000000000000000000" pitchFamily="2" charset="-78"/>
                <a:ea typeface="League Spartan" charset="0"/>
                <a:cs typeface="Sakkal Majalla" panose="02000000000000000000" pitchFamily="2" charset="-78"/>
              </a:rPr>
              <a:t>وان </a:t>
            </a:r>
            <a:r>
              <a:rPr lang="ar-SA" sz="1600" b="1" dirty="0">
                <a:solidFill>
                  <a:schemeClr val="bg1">
                    <a:lumMod val="50000"/>
                  </a:schemeClr>
                </a:solidFill>
                <a:latin typeface="Sakkal Majalla" panose="02000000000000000000" pitchFamily="2" charset="-78"/>
                <a:ea typeface="League Spartan" charset="0"/>
                <a:cs typeface="Sakkal Majalla" panose="02000000000000000000" pitchFamily="2" charset="-78"/>
              </a:rPr>
              <a:t>الغير قادر على تكلفة التعليم لدينا هو الاحق به.</a:t>
            </a:r>
          </a:p>
        </p:txBody>
      </p:sp>
      <p:sp>
        <p:nvSpPr>
          <p:cNvPr id="40" name="Rectangle: Diagonal Corners Rounded 98">
            <a:extLst>
              <a:ext uri="{FF2B5EF4-FFF2-40B4-BE49-F238E27FC236}">
                <a16:creationId xmlns:a16="http://schemas.microsoft.com/office/drawing/2014/main" xmlns="" id="{FBF9847A-73A3-4941-8184-178FB0E245BD}"/>
              </a:ext>
            </a:extLst>
          </p:cNvPr>
          <p:cNvSpPr/>
          <p:nvPr/>
        </p:nvSpPr>
        <p:spPr>
          <a:xfrm>
            <a:off x="7926612" y="5447688"/>
            <a:ext cx="3893910" cy="338554"/>
          </a:xfrm>
          <a:prstGeom prst="round2DiagRect">
            <a:avLst/>
          </a:prstGeom>
          <a:solidFill>
            <a:srgbClr val="24A9E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b="1" dirty="0">
                <a:latin typeface="Sakkal Majalla" panose="02000000000000000000" pitchFamily="2" charset="-78"/>
                <a:cs typeface="Sakkal Majalla" panose="02000000000000000000" pitchFamily="2" charset="-78"/>
              </a:rPr>
              <a:t>وعودنا</a:t>
            </a:r>
            <a:endParaRPr lang="en-US" b="1" dirty="0">
              <a:latin typeface="Sakkal Majalla" panose="02000000000000000000" pitchFamily="2" charset="-78"/>
              <a:cs typeface="Sakkal Majalla" panose="02000000000000000000" pitchFamily="2" charset="-78"/>
            </a:endParaRPr>
          </a:p>
        </p:txBody>
      </p:sp>
      <p:sp>
        <p:nvSpPr>
          <p:cNvPr id="41" name="Rectangle: Diagonal Corners Rounded 31">
            <a:extLst>
              <a:ext uri="{FF2B5EF4-FFF2-40B4-BE49-F238E27FC236}">
                <a16:creationId xmlns:a16="http://schemas.microsoft.com/office/drawing/2014/main" xmlns="" id="{9D305835-EC28-42DF-9448-F629E8F3F407}"/>
              </a:ext>
            </a:extLst>
          </p:cNvPr>
          <p:cNvSpPr/>
          <p:nvPr/>
        </p:nvSpPr>
        <p:spPr>
          <a:xfrm>
            <a:off x="295941" y="4387016"/>
            <a:ext cx="7094075" cy="343051"/>
          </a:xfrm>
          <a:prstGeom prst="round2DiagRect">
            <a:avLst/>
          </a:prstGeom>
          <a:solidFill>
            <a:srgbClr val="24A9E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b="1" dirty="0" smtClean="0">
                <a:latin typeface="Sakkal Majalla" panose="02000000000000000000" pitchFamily="2" charset="-78"/>
                <a:cs typeface="Sakkal Majalla" panose="02000000000000000000" pitchFamily="2" charset="-78"/>
              </a:rPr>
              <a:t>التواصل</a:t>
            </a:r>
            <a:endParaRPr lang="en-US" b="1" dirty="0">
              <a:latin typeface="Sakkal Majalla" panose="02000000000000000000" pitchFamily="2" charset="-78"/>
              <a:cs typeface="Sakkal Majalla" panose="02000000000000000000" pitchFamily="2" charset="-78"/>
            </a:endParaRPr>
          </a:p>
        </p:txBody>
      </p:sp>
      <p:sp>
        <p:nvSpPr>
          <p:cNvPr id="42" name="Subtitle 2">
            <a:extLst>
              <a:ext uri="{FF2B5EF4-FFF2-40B4-BE49-F238E27FC236}">
                <a16:creationId xmlns:a16="http://schemas.microsoft.com/office/drawing/2014/main" xmlns="" id="{967F46DB-45F3-4BCB-B95C-F9B372F66CB4}"/>
              </a:ext>
            </a:extLst>
          </p:cNvPr>
          <p:cNvSpPr txBox="1">
            <a:spLocks/>
          </p:cNvSpPr>
          <p:nvPr/>
        </p:nvSpPr>
        <p:spPr>
          <a:xfrm>
            <a:off x="295941" y="4819025"/>
            <a:ext cx="7478136" cy="2062103"/>
          </a:xfrm>
          <a:prstGeom prst="rect">
            <a:avLst/>
          </a:prstGeom>
        </p:spPr>
        <p:txBody>
          <a:bodyPr vert="horz" wrap="square" lIns="91440" tIns="45720" rIns="91440" bIns="45720" rtlCol="0" anchor="t">
            <a:spAutoFit/>
          </a:bodyPr>
          <a:lstStyle>
            <a:defPPr>
              <a:defRPr lang="en-US"/>
            </a:defPPr>
            <a:lvl1pPr marL="0" algn="l" defTabSz="1828434" rtl="0" eaLnBrk="1" latinLnBrk="0" hangingPunct="1">
              <a:defRPr sz="3600" kern="1200">
                <a:solidFill>
                  <a:schemeClr val="tx1"/>
                </a:solidFill>
                <a:latin typeface="+mn-lt"/>
                <a:ea typeface="+mn-ea"/>
                <a:cs typeface="+mn-cs"/>
              </a:defRPr>
            </a:lvl1pPr>
            <a:lvl2pPr marL="914217" algn="l" defTabSz="1828434" rtl="0" eaLnBrk="1" latinLnBrk="0" hangingPunct="1">
              <a:defRPr sz="3600" kern="1200">
                <a:solidFill>
                  <a:schemeClr val="tx1"/>
                </a:solidFill>
                <a:latin typeface="+mn-lt"/>
                <a:ea typeface="+mn-ea"/>
                <a:cs typeface="+mn-cs"/>
              </a:defRPr>
            </a:lvl2pPr>
            <a:lvl3pPr marL="1828434" algn="l" defTabSz="1828434" rtl="0" eaLnBrk="1" latinLnBrk="0" hangingPunct="1">
              <a:defRPr sz="3600" kern="1200">
                <a:solidFill>
                  <a:schemeClr val="tx1"/>
                </a:solidFill>
                <a:latin typeface="+mn-lt"/>
                <a:ea typeface="+mn-ea"/>
                <a:cs typeface="+mn-cs"/>
              </a:defRPr>
            </a:lvl3pPr>
            <a:lvl4pPr marL="2742651" algn="l" defTabSz="1828434" rtl="0" eaLnBrk="1" latinLnBrk="0" hangingPunct="1">
              <a:defRPr sz="3600" kern="1200">
                <a:solidFill>
                  <a:schemeClr val="tx1"/>
                </a:solidFill>
                <a:latin typeface="+mn-lt"/>
                <a:ea typeface="+mn-ea"/>
                <a:cs typeface="+mn-cs"/>
              </a:defRPr>
            </a:lvl4pPr>
            <a:lvl5pPr marL="3656868" algn="l" defTabSz="1828434" rtl="0" eaLnBrk="1" latinLnBrk="0" hangingPunct="1">
              <a:defRPr sz="3600" kern="1200">
                <a:solidFill>
                  <a:schemeClr val="tx1"/>
                </a:solidFill>
                <a:latin typeface="+mn-lt"/>
                <a:ea typeface="+mn-ea"/>
                <a:cs typeface="+mn-cs"/>
              </a:defRPr>
            </a:lvl5pPr>
            <a:lvl6pPr marL="4571086" algn="l" defTabSz="1828434" rtl="0" eaLnBrk="1" latinLnBrk="0" hangingPunct="1">
              <a:defRPr sz="3600" kern="1200">
                <a:solidFill>
                  <a:schemeClr val="tx1"/>
                </a:solidFill>
                <a:latin typeface="+mn-lt"/>
                <a:ea typeface="+mn-ea"/>
                <a:cs typeface="+mn-cs"/>
              </a:defRPr>
            </a:lvl6pPr>
            <a:lvl7pPr marL="5485303" algn="l" defTabSz="1828434" rtl="0" eaLnBrk="1" latinLnBrk="0" hangingPunct="1">
              <a:defRPr sz="3600" kern="1200">
                <a:solidFill>
                  <a:schemeClr val="tx1"/>
                </a:solidFill>
                <a:latin typeface="+mn-lt"/>
                <a:ea typeface="+mn-ea"/>
                <a:cs typeface="+mn-cs"/>
              </a:defRPr>
            </a:lvl7pPr>
            <a:lvl8pPr marL="6399520" algn="l" defTabSz="1828434" rtl="0" eaLnBrk="1" latinLnBrk="0" hangingPunct="1">
              <a:defRPr sz="3600" kern="1200">
                <a:solidFill>
                  <a:schemeClr val="tx1"/>
                </a:solidFill>
                <a:latin typeface="+mn-lt"/>
                <a:ea typeface="+mn-ea"/>
                <a:cs typeface="+mn-cs"/>
              </a:defRPr>
            </a:lvl8pPr>
            <a:lvl9pPr marL="7313737" algn="l" defTabSz="1828434" rtl="0" eaLnBrk="1" latinLnBrk="0" hangingPunct="1">
              <a:defRPr sz="3600" kern="1200">
                <a:solidFill>
                  <a:schemeClr val="tx1"/>
                </a:solidFill>
                <a:latin typeface="+mn-lt"/>
                <a:ea typeface="+mn-ea"/>
                <a:cs typeface="+mn-cs"/>
              </a:defRPr>
            </a:lvl9pPr>
          </a:lstStyle>
          <a:p>
            <a:pPr marL="285750" indent="-285750" algn="ctr">
              <a:buFont typeface="Arial" panose="020B0604020202020204" pitchFamily="34" charset="0"/>
              <a:buChar char="•"/>
            </a:pPr>
            <a:r>
              <a:rPr lang="en-US" sz="1600" b="1" dirty="0" smtClean="0">
                <a:solidFill>
                  <a:schemeClr val="bg1">
                    <a:lumMod val="50000"/>
                  </a:schemeClr>
                </a:solidFill>
                <a:latin typeface="Sakkal Majalla" panose="02000000000000000000" pitchFamily="2" charset="-78"/>
                <a:ea typeface="League Spartan" charset="0"/>
                <a:cs typeface="Sakkal Majalla" panose="02000000000000000000" pitchFamily="2" charset="-78"/>
              </a:rPr>
              <a:t>Website:   </a:t>
            </a:r>
            <a:r>
              <a:rPr lang="en-US" sz="1600" dirty="0" smtClean="0"/>
              <a:t>midocean.edu.km</a:t>
            </a:r>
            <a:endParaRPr lang="ar-EG" sz="1600" dirty="0" smtClean="0"/>
          </a:p>
          <a:p>
            <a:pPr marL="285750" indent="-285750" algn="ctr">
              <a:buFont typeface="Arial" panose="020B0604020202020204" pitchFamily="34" charset="0"/>
              <a:buChar char="•"/>
            </a:pPr>
            <a:r>
              <a:rPr lang="en-US" sz="1600" dirty="0">
                <a:hlinkClick r:id="rId13"/>
              </a:rPr>
              <a:t>https://</a:t>
            </a:r>
            <a:r>
              <a:rPr lang="en-US" sz="1600" dirty="0" smtClean="0">
                <a:hlinkClick r:id="rId13"/>
              </a:rPr>
              <a:t>www.linkedin.com/school/midocean-university-uae</a:t>
            </a:r>
            <a:endParaRPr lang="ar-EG" sz="1600" dirty="0"/>
          </a:p>
          <a:p>
            <a:pPr marL="285750" indent="-285750" algn="ctr">
              <a:buFont typeface="Arial" panose="020B0604020202020204" pitchFamily="34" charset="0"/>
              <a:buChar char="•"/>
            </a:pPr>
            <a:r>
              <a:rPr lang="en-US" sz="1600" dirty="0" smtClean="0">
                <a:hlinkClick r:id="rId14"/>
              </a:rPr>
              <a:t>https</a:t>
            </a:r>
            <a:r>
              <a:rPr lang="en-US" sz="1600" dirty="0">
                <a:hlinkClick r:id="rId14"/>
              </a:rPr>
              <a:t>://</a:t>
            </a:r>
            <a:r>
              <a:rPr lang="en-US" sz="1600" dirty="0" smtClean="0">
                <a:hlinkClick r:id="rId14"/>
              </a:rPr>
              <a:t>www.facebook.com/midocean.university?mibextid=ZbWKwL</a:t>
            </a:r>
            <a:endParaRPr lang="ar-EG" sz="1600" dirty="0" smtClean="0"/>
          </a:p>
          <a:p>
            <a:pPr marL="285750" indent="-285750" algn="ctr">
              <a:buFont typeface="Arial" panose="020B0604020202020204" pitchFamily="34" charset="0"/>
              <a:buChar char="•"/>
            </a:pPr>
            <a:r>
              <a:rPr lang="en-US" sz="1600" dirty="0" smtClean="0">
                <a:hlinkClick r:id="rId15"/>
              </a:rPr>
              <a:t>https</a:t>
            </a:r>
            <a:r>
              <a:rPr lang="en-US" sz="1600" dirty="0">
                <a:hlinkClick r:id="rId15"/>
              </a:rPr>
              <a:t>://</a:t>
            </a:r>
            <a:r>
              <a:rPr lang="en-US" sz="1600" dirty="0" smtClean="0">
                <a:hlinkClick r:id="rId15"/>
              </a:rPr>
              <a:t>www.facebook.com/UMidocean?mibextid=ZbWKwL</a:t>
            </a:r>
            <a:endParaRPr lang="en-US" sz="1600" dirty="0" smtClean="0"/>
          </a:p>
          <a:p>
            <a:pPr marL="285750" indent="-285750" algn="ctr">
              <a:buFont typeface="Arial" panose="020B0604020202020204" pitchFamily="34" charset="0"/>
              <a:buChar char="•"/>
            </a:pPr>
            <a:r>
              <a:rPr lang="en-US" sz="1600" dirty="0">
                <a:hlinkClick r:id="rId16"/>
              </a:rPr>
              <a:t>https://</a:t>
            </a:r>
            <a:r>
              <a:rPr lang="en-US" sz="1600" dirty="0" smtClean="0">
                <a:hlinkClick r:id="rId16"/>
              </a:rPr>
              <a:t>x.com/UMidoceanUae?t=PhffG98OFfr6uP-FuMMWFw&amp;s=08</a:t>
            </a:r>
            <a:endParaRPr lang="en-US" sz="1600" dirty="0" smtClean="0"/>
          </a:p>
          <a:p>
            <a:pPr marL="285750" indent="-285750" algn="ctr">
              <a:buFont typeface="Arial" panose="020B0604020202020204" pitchFamily="34" charset="0"/>
              <a:buChar char="•"/>
            </a:pPr>
            <a:endParaRPr lang="ar-EG" sz="1600" dirty="0" smtClean="0"/>
          </a:p>
          <a:p>
            <a:pPr marL="285750" indent="-285750" algn="ctr">
              <a:buFont typeface="Arial" panose="020B0604020202020204" pitchFamily="34" charset="0"/>
              <a:buChar char="•"/>
            </a:pPr>
            <a:endParaRPr lang="en-US" sz="1600" dirty="0" smtClean="0"/>
          </a:p>
          <a:p>
            <a:pPr marL="285750" indent="-285750" algn="ctr">
              <a:buFont typeface="Arial" panose="020B0604020202020204" pitchFamily="34" charset="0"/>
              <a:buChar char="•"/>
            </a:pPr>
            <a:endParaRPr lang="ar-SA" sz="1600" b="1" dirty="0">
              <a:solidFill>
                <a:schemeClr val="bg1">
                  <a:lumMod val="50000"/>
                </a:schemeClr>
              </a:solidFill>
              <a:latin typeface="Sakkal Majalla" panose="02000000000000000000" pitchFamily="2" charset="-78"/>
              <a:ea typeface="League Spartan" charset="0"/>
              <a:cs typeface="Sakkal Majalla" panose="02000000000000000000" pitchFamily="2" charset="-78"/>
            </a:endParaRPr>
          </a:p>
        </p:txBody>
      </p:sp>
      <p:sp>
        <p:nvSpPr>
          <p:cNvPr id="44" name="Rectangle 43"/>
          <p:cNvSpPr/>
          <p:nvPr/>
        </p:nvSpPr>
        <p:spPr>
          <a:xfrm flipV="1">
            <a:off x="2693622" y="674888"/>
            <a:ext cx="900696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TextBox 32"/>
          <p:cNvSpPr txBox="1"/>
          <p:nvPr/>
        </p:nvSpPr>
        <p:spPr>
          <a:xfrm>
            <a:off x="194617" y="6429344"/>
            <a:ext cx="2792809" cy="400110"/>
          </a:xfrm>
          <a:prstGeom prst="rect">
            <a:avLst/>
          </a:prstGeom>
          <a:noFill/>
        </p:spPr>
        <p:txBody>
          <a:bodyPr wrap="square" rtlCol="0">
            <a:spAutoFit/>
          </a:bodyPr>
          <a:lstStyle/>
          <a:p>
            <a:pPr algn="ctr"/>
            <a:r>
              <a:rPr lang="en-US" sz="2000" b="1" dirty="0" smtClean="0">
                <a:solidFill>
                  <a:schemeClr val="accent1">
                    <a:lumMod val="75000"/>
                  </a:schemeClr>
                </a:solidFill>
              </a:rPr>
              <a:t>www.midocean.edu.km</a:t>
            </a:r>
            <a:endParaRPr lang="en-US" sz="2000" b="1" dirty="0">
              <a:solidFill>
                <a:schemeClr val="accent1">
                  <a:lumMod val="75000"/>
                </a:schemeClr>
              </a:solidFill>
            </a:endParaRPr>
          </a:p>
        </p:txBody>
      </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9" y="500900"/>
            <a:ext cx="894543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3816458" y="667612"/>
            <a:ext cx="4128422" cy="61077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b="1" dirty="0" smtClean="0">
                <a:solidFill>
                  <a:schemeClr val="bg1"/>
                </a:solidFill>
                <a:latin typeface="Alexandria" pitchFamily="2" charset="-78"/>
                <a:cs typeface="Alexandria" pitchFamily="2" charset="-78"/>
              </a:rPr>
              <a:t>نموذج العمل</a:t>
            </a:r>
            <a:endParaRPr lang="en-US" b="1" dirty="0">
              <a:solidFill>
                <a:schemeClr val="bg1"/>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5" name="Rectangle 94">
            <a:extLst>
              <a:ext uri="{FF2B5EF4-FFF2-40B4-BE49-F238E27FC236}">
                <a16:creationId xmlns:a16="http://schemas.microsoft.com/office/drawing/2014/main" xmlns="" id="{3A4E98AC-F4FC-4B34-9AF3-5623A3EEE805}"/>
              </a:ext>
            </a:extLst>
          </p:cNvPr>
          <p:cNvSpPr/>
          <p:nvPr/>
        </p:nvSpPr>
        <p:spPr>
          <a:xfrm>
            <a:off x="9377046" y="1275268"/>
            <a:ext cx="2194562" cy="3581400"/>
          </a:xfrm>
          <a:prstGeom prst="rect">
            <a:avLst/>
          </a:prstGeom>
          <a:solidFill>
            <a:srgbClr val="6BC2ED">
              <a:lumMod val="20000"/>
              <a:lumOff val="80000"/>
              <a:alpha val="60000"/>
            </a:srgbClr>
          </a:solidFill>
          <a:ln w="76200" cap="flat" cmpd="sng" algn="ctr">
            <a:solidFill>
              <a:srgbClr val="FFFFFF"/>
            </a:solidFill>
            <a:prstDash val="solid"/>
          </a:ln>
          <a:effectLst/>
        </p:spPr>
        <p:txBody>
          <a:bodyPr rtlCol="0" anchor="ctr"/>
          <a:lstStyle/>
          <a:p>
            <a:pPr marL="117475" marR="0" lvl="0" indent="-117475" algn="r" defTabSz="1218987" rtl="1" eaLnBrk="1" fontAlgn="auto" latinLnBrk="0" hangingPunct="1">
              <a:lnSpc>
                <a:spcPct val="100000"/>
              </a:lnSpc>
              <a:spcBef>
                <a:spcPts val="0"/>
              </a:spcBef>
              <a:spcAft>
                <a:spcPts val="0"/>
              </a:spcAft>
              <a:buClrTx/>
              <a:buSzTx/>
              <a:buFont typeface="Arial" panose="020B0604020202020204" pitchFamily="34" charset="0"/>
              <a:buChar char="•"/>
              <a:tabLst/>
              <a:defRPr/>
            </a:pPr>
            <a:r>
              <a:rPr lang="ar-SA" sz="1400" b="1" kern="0" dirty="0">
                <a:solidFill>
                  <a:prstClr val="black"/>
                </a:solidFill>
                <a:latin typeface="Sakkal Majalla" panose="02000000000000000000" pitchFamily="2" charset="-78"/>
                <a:cs typeface="Sakkal Majalla" panose="02000000000000000000" pitchFamily="2" charset="-78"/>
              </a:rPr>
              <a:t>خريجي المرحلة الثانوية العرب.</a:t>
            </a:r>
          </a:p>
          <a:p>
            <a:pPr marL="117475" marR="0" lvl="0" indent="-117475" algn="r" defTabSz="1218987" rtl="1" eaLnBrk="1" fontAlgn="auto" latinLnBrk="0" hangingPunct="1">
              <a:lnSpc>
                <a:spcPct val="100000"/>
              </a:lnSpc>
              <a:spcBef>
                <a:spcPts val="0"/>
              </a:spcBef>
              <a:spcAft>
                <a:spcPts val="0"/>
              </a:spcAft>
              <a:buClrTx/>
              <a:buSzTx/>
              <a:buFont typeface="Arial" panose="020B0604020202020204" pitchFamily="34" charset="0"/>
              <a:buChar char="•"/>
              <a:tabLst/>
              <a:defRPr/>
            </a:pPr>
            <a:r>
              <a:rPr lang="ar-SA" sz="1400" b="1" kern="0" dirty="0">
                <a:solidFill>
                  <a:prstClr val="black"/>
                </a:solidFill>
                <a:latin typeface="Sakkal Majalla" panose="02000000000000000000" pitchFamily="2" charset="-78"/>
                <a:cs typeface="Sakkal Majalla" panose="02000000000000000000" pitchFamily="2" charset="-78"/>
              </a:rPr>
              <a:t>خريجي مرحلة البكالوريوس العرب.</a:t>
            </a:r>
          </a:p>
          <a:p>
            <a:pPr marL="117475" marR="0" lvl="0" indent="-117475" algn="r" defTabSz="1218987" rtl="1" eaLnBrk="1" fontAlgn="auto" latinLnBrk="0" hangingPunct="1">
              <a:lnSpc>
                <a:spcPct val="100000"/>
              </a:lnSpc>
              <a:spcBef>
                <a:spcPts val="0"/>
              </a:spcBef>
              <a:spcAft>
                <a:spcPts val="0"/>
              </a:spcAft>
              <a:buClrTx/>
              <a:buSzTx/>
              <a:buFont typeface="Arial" panose="020B0604020202020204" pitchFamily="34" charset="0"/>
              <a:buChar char="•"/>
              <a:tabLst/>
              <a:defRPr/>
            </a:pPr>
            <a:r>
              <a:rPr lang="ar-SA" sz="1400" b="1" kern="0" dirty="0">
                <a:solidFill>
                  <a:prstClr val="black"/>
                </a:solidFill>
                <a:latin typeface="Sakkal Majalla" panose="02000000000000000000" pitchFamily="2" charset="-78"/>
                <a:cs typeface="Sakkal Majalla" panose="02000000000000000000" pitchFamily="2" charset="-78"/>
              </a:rPr>
              <a:t>الباحثون في مجالات الإدارة .</a:t>
            </a:r>
          </a:p>
          <a:p>
            <a:pPr marL="117475" marR="0" lvl="0" indent="-117475" algn="r" defTabSz="1218987" rtl="1" eaLnBrk="1" fontAlgn="auto" latinLnBrk="0" hangingPunct="1">
              <a:lnSpc>
                <a:spcPct val="100000"/>
              </a:lnSpc>
              <a:spcBef>
                <a:spcPts val="0"/>
              </a:spcBef>
              <a:spcAft>
                <a:spcPts val="0"/>
              </a:spcAft>
              <a:buClrTx/>
              <a:buSzTx/>
              <a:buFont typeface="Arial" panose="020B0604020202020204" pitchFamily="34" charset="0"/>
              <a:buChar char="•"/>
              <a:tabLst/>
              <a:defRPr/>
            </a:pPr>
            <a:r>
              <a:rPr lang="ar-SA" sz="1400" b="1" kern="0" dirty="0">
                <a:solidFill>
                  <a:prstClr val="black"/>
                </a:solidFill>
                <a:latin typeface="Sakkal Majalla" panose="02000000000000000000" pitchFamily="2" charset="-78"/>
                <a:cs typeface="Sakkal Majalla" panose="02000000000000000000" pitchFamily="2" charset="-78"/>
              </a:rPr>
              <a:t>الجهات الخيرية المعنية بالتعليم.</a:t>
            </a:r>
          </a:p>
          <a:p>
            <a:pPr marL="117475" marR="0" lvl="0" indent="-117475" algn="r" defTabSz="1218987" rtl="1" eaLnBrk="1" fontAlgn="auto" latinLnBrk="0" hangingPunct="1">
              <a:lnSpc>
                <a:spcPct val="100000"/>
              </a:lnSpc>
              <a:spcBef>
                <a:spcPts val="0"/>
              </a:spcBef>
              <a:spcAft>
                <a:spcPts val="0"/>
              </a:spcAft>
              <a:buClrTx/>
              <a:buSzTx/>
              <a:buFont typeface="Arial" panose="020B0604020202020204" pitchFamily="34" charset="0"/>
              <a:buChar char="•"/>
              <a:tabLst/>
              <a:defRPr/>
            </a:pPr>
            <a:endParaRPr lang="ar-SA" sz="1400" b="1" kern="0" dirty="0">
              <a:solidFill>
                <a:prstClr val="black"/>
              </a:solidFill>
              <a:latin typeface="Sakkal Majalla" panose="02000000000000000000" pitchFamily="2" charset="-78"/>
              <a:cs typeface="Sakkal Majalla" panose="02000000000000000000" pitchFamily="2" charset="-78"/>
            </a:endParaRPr>
          </a:p>
          <a:p>
            <a:pPr marL="117475" marR="0" lvl="0" indent="-117475" algn="r" defTabSz="1218987" rtl="1" eaLnBrk="1" fontAlgn="auto" latinLnBrk="0" hangingPunct="1">
              <a:lnSpc>
                <a:spcPct val="100000"/>
              </a:lnSpc>
              <a:spcBef>
                <a:spcPts val="0"/>
              </a:spcBef>
              <a:spcAft>
                <a:spcPts val="0"/>
              </a:spcAft>
              <a:buClrTx/>
              <a:buSzTx/>
              <a:buFont typeface="Arial" panose="020B0604020202020204" pitchFamily="34" charset="0"/>
              <a:buChar char="•"/>
              <a:tabLst/>
              <a:defRPr/>
            </a:pPr>
            <a:endParaRPr lang="ar-SA" sz="1400" b="1" kern="0" dirty="0">
              <a:solidFill>
                <a:prstClr val="black"/>
              </a:solidFill>
              <a:latin typeface="Sakkal Majalla" panose="02000000000000000000" pitchFamily="2" charset="-78"/>
              <a:cs typeface="Sakkal Majalla" panose="02000000000000000000" pitchFamily="2" charset="-78"/>
            </a:endParaRPr>
          </a:p>
          <a:p>
            <a:pPr marL="117475" marR="0" lvl="0" indent="-117475" algn="r" defTabSz="1218987" rtl="1" eaLnBrk="1" fontAlgn="auto" latinLnBrk="0" hangingPunct="1">
              <a:lnSpc>
                <a:spcPct val="100000"/>
              </a:lnSpc>
              <a:spcBef>
                <a:spcPts val="0"/>
              </a:spcBef>
              <a:spcAft>
                <a:spcPts val="0"/>
              </a:spcAft>
              <a:buClrTx/>
              <a:buSzTx/>
              <a:buFont typeface="Arial" panose="020B0604020202020204" pitchFamily="34" charset="0"/>
              <a:buChar char="•"/>
              <a:tabLst/>
              <a:defRPr/>
            </a:pPr>
            <a:endParaRPr lang="ar-SA" sz="1400" b="1" kern="0" dirty="0">
              <a:solidFill>
                <a:prstClr val="black"/>
              </a:solidFill>
              <a:latin typeface="Sakkal Majalla" panose="02000000000000000000" pitchFamily="2" charset="-78"/>
              <a:cs typeface="Sakkal Majalla" panose="02000000000000000000" pitchFamily="2" charset="-78"/>
            </a:endParaRPr>
          </a:p>
          <a:p>
            <a:pPr marR="0" lvl="0" algn="r" defTabSz="1218987" rtl="1" eaLnBrk="1" fontAlgn="auto" latinLnBrk="0" hangingPunct="1">
              <a:lnSpc>
                <a:spcPct val="100000"/>
              </a:lnSpc>
              <a:spcBef>
                <a:spcPts val="0"/>
              </a:spcBef>
              <a:spcAft>
                <a:spcPts val="0"/>
              </a:spcAft>
              <a:buClrTx/>
              <a:buSzTx/>
              <a:tabLst/>
              <a:defRPr/>
            </a:pPr>
            <a:endParaRPr lang="ar-SA" sz="1400" b="1" kern="0" dirty="0">
              <a:solidFill>
                <a:prstClr val="black"/>
              </a:solidFill>
              <a:latin typeface="Sakkal Majalla" panose="02000000000000000000" pitchFamily="2" charset="-78"/>
              <a:cs typeface="Sakkal Majalla" panose="02000000000000000000" pitchFamily="2" charset="-78"/>
            </a:endParaRPr>
          </a:p>
        </p:txBody>
      </p:sp>
      <p:sp>
        <p:nvSpPr>
          <p:cNvPr id="97" name="Rectangle 96">
            <a:extLst>
              <a:ext uri="{FF2B5EF4-FFF2-40B4-BE49-F238E27FC236}">
                <a16:creationId xmlns:a16="http://schemas.microsoft.com/office/drawing/2014/main" xmlns="" id="{79C970F4-5989-4583-A80F-566833979815}"/>
              </a:ext>
            </a:extLst>
          </p:cNvPr>
          <p:cNvSpPr/>
          <p:nvPr/>
        </p:nvSpPr>
        <p:spPr>
          <a:xfrm>
            <a:off x="2588173" y="3636660"/>
            <a:ext cx="2386554" cy="1246259"/>
          </a:xfrm>
          <a:prstGeom prst="rect">
            <a:avLst/>
          </a:prstGeom>
          <a:solidFill>
            <a:srgbClr val="FFFFFF">
              <a:lumMod val="85000"/>
              <a:alpha val="0"/>
            </a:srgbClr>
          </a:solidFill>
          <a:ln w="76200" cap="flat" cmpd="sng" algn="ctr">
            <a:solidFill>
              <a:srgbClr val="FFFFFF"/>
            </a:solidFill>
            <a:prstDash val="solid"/>
          </a:ln>
          <a:effectLst/>
        </p:spPr>
        <p:txBody>
          <a:bodyPr rtlCol="0" anchor="ctr"/>
          <a:lstStyle/>
          <a:p>
            <a:pPr marL="285750" marR="0" lvl="0" indent="-285750" algn="r" defTabSz="1218987" rtl="1"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ar-SA" sz="1400" b="1" i="0" u="none" strike="noStrike" kern="1200" cap="none" spc="0" normalizeH="0" baseline="0" noProof="0" dirty="0">
              <a:ln>
                <a:noFill/>
              </a:ln>
              <a:solidFill>
                <a:prstClr val="black"/>
              </a:solidFill>
              <a:effectLst/>
              <a:uLnTx/>
              <a:uFillTx/>
              <a:latin typeface="Sakkal Majalla" panose="02000000000000000000" pitchFamily="2" charset="-78"/>
              <a:ea typeface="+mn-ea"/>
              <a:cs typeface="Sakkal Majalla" panose="02000000000000000000" pitchFamily="2" charset="-78"/>
            </a:endParaRPr>
          </a:p>
          <a:p>
            <a:pPr marL="285750" marR="0" lvl="0" indent="-285750" algn="r" defTabSz="1218987" rtl="1" eaLnBrk="1" fontAlgn="auto" latinLnBrk="0" hangingPunct="1">
              <a:lnSpc>
                <a:spcPct val="100000"/>
              </a:lnSpc>
              <a:spcBef>
                <a:spcPts val="0"/>
              </a:spcBef>
              <a:spcAft>
                <a:spcPts val="0"/>
              </a:spcAft>
              <a:buClrTx/>
              <a:buSzTx/>
              <a:buFont typeface="Arial" panose="020B0604020202020204" pitchFamily="34" charset="0"/>
              <a:buChar char="•"/>
              <a:tabLst/>
              <a:defRPr/>
            </a:pPr>
            <a:endParaRPr lang="ar-SA" sz="1400" b="1" dirty="0">
              <a:solidFill>
                <a:prstClr val="black"/>
              </a:solidFill>
              <a:latin typeface="Sakkal Majalla" panose="02000000000000000000" pitchFamily="2" charset="-78"/>
              <a:cs typeface="Sakkal Majalla" panose="02000000000000000000" pitchFamily="2" charset="-78"/>
            </a:endParaRPr>
          </a:p>
          <a:p>
            <a:pPr marL="285750" marR="0" lvl="0" indent="-285750" algn="r" defTabSz="1218987"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SA" sz="1400" b="1" i="0" u="none" strike="noStrike" kern="1200" cap="none" spc="0" normalizeH="0" baseline="0" noProof="0" dirty="0">
                <a:ln>
                  <a:noFill/>
                </a:ln>
                <a:solidFill>
                  <a:prstClr val="black"/>
                </a:solidFill>
                <a:effectLst/>
                <a:uLnTx/>
                <a:uFillTx/>
                <a:latin typeface="Sakkal Majalla" panose="02000000000000000000" pitchFamily="2" charset="-78"/>
                <a:ea typeface="+mn-ea"/>
                <a:cs typeface="Sakkal Majalla" panose="02000000000000000000" pitchFamily="2" charset="-78"/>
              </a:rPr>
              <a:t>الموارد البشرية (أعضاء التدريس)</a:t>
            </a:r>
          </a:p>
          <a:p>
            <a:pPr marL="285750" marR="0" lvl="0" indent="-285750" algn="r" defTabSz="1218987" rtl="1" eaLnBrk="1" fontAlgn="auto" latinLnBrk="0" hangingPunct="1">
              <a:lnSpc>
                <a:spcPct val="100000"/>
              </a:lnSpc>
              <a:spcBef>
                <a:spcPts val="0"/>
              </a:spcBef>
              <a:spcAft>
                <a:spcPts val="0"/>
              </a:spcAft>
              <a:buClrTx/>
              <a:buSzTx/>
              <a:buFont typeface="Arial" panose="020B0604020202020204" pitchFamily="34" charset="0"/>
              <a:buChar char="•"/>
              <a:tabLst/>
              <a:defRPr/>
            </a:pPr>
            <a:r>
              <a:rPr lang="ar-SA" sz="1400" b="1" dirty="0">
                <a:solidFill>
                  <a:prstClr val="black"/>
                </a:solidFill>
                <a:latin typeface="Sakkal Majalla" panose="02000000000000000000" pitchFamily="2" charset="-78"/>
                <a:cs typeface="Sakkal Majalla" panose="02000000000000000000" pitchFamily="2" charset="-78"/>
              </a:rPr>
              <a:t>المحتوى المعرفي المعتمد.</a:t>
            </a:r>
            <a:endParaRPr kumimoji="0" lang="ar-SA" sz="1400" b="1" i="0" u="none" strike="noStrike" kern="1200" cap="none" spc="0" normalizeH="0" baseline="0" noProof="0" dirty="0">
              <a:ln>
                <a:noFill/>
              </a:ln>
              <a:solidFill>
                <a:prstClr val="black"/>
              </a:solidFill>
              <a:effectLst/>
              <a:uLnTx/>
              <a:uFillTx/>
              <a:latin typeface="Sakkal Majalla" panose="02000000000000000000" pitchFamily="2" charset="-78"/>
              <a:ea typeface="+mn-ea"/>
              <a:cs typeface="Sakkal Majalla" panose="02000000000000000000" pitchFamily="2" charset="-78"/>
            </a:endParaRPr>
          </a:p>
          <a:p>
            <a:pPr marL="285750" marR="0" lvl="0" indent="-285750" algn="r" defTabSz="1218987"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SA" sz="1400" b="1" i="0" u="none" strike="noStrike" kern="1200" cap="none" spc="0" normalizeH="0" baseline="0" noProof="0" dirty="0">
                <a:ln>
                  <a:noFill/>
                </a:ln>
                <a:solidFill>
                  <a:prstClr val="black"/>
                </a:solidFill>
                <a:effectLst/>
                <a:uLnTx/>
                <a:uFillTx/>
                <a:latin typeface="Sakkal Majalla" panose="02000000000000000000" pitchFamily="2" charset="-78"/>
                <a:ea typeface="+mn-ea"/>
                <a:cs typeface="Sakkal Majalla" panose="02000000000000000000" pitchFamily="2" charset="-78"/>
              </a:rPr>
              <a:t>الأنظمة التقنية.</a:t>
            </a:r>
          </a:p>
        </p:txBody>
      </p:sp>
      <p:sp>
        <p:nvSpPr>
          <p:cNvPr id="98" name="Rectangle 97">
            <a:extLst>
              <a:ext uri="{FF2B5EF4-FFF2-40B4-BE49-F238E27FC236}">
                <a16:creationId xmlns:a16="http://schemas.microsoft.com/office/drawing/2014/main" xmlns="" id="{1AA10B18-EEF7-42A9-9E55-0BA0D491C620}"/>
              </a:ext>
            </a:extLst>
          </p:cNvPr>
          <p:cNvSpPr/>
          <p:nvPr/>
        </p:nvSpPr>
        <p:spPr>
          <a:xfrm>
            <a:off x="7173643" y="3108164"/>
            <a:ext cx="2194562" cy="1778000"/>
          </a:xfrm>
          <a:prstGeom prst="rect">
            <a:avLst/>
          </a:prstGeom>
          <a:noFill/>
          <a:ln w="38100" cap="flat" cmpd="sng" algn="ctr">
            <a:noFill/>
            <a:prstDash val="solid"/>
          </a:ln>
          <a:effectLst/>
        </p:spPr>
        <p:txBody>
          <a:bodyPr rtlCol="0" anchor="ctr"/>
          <a:lstStyle/>
          <a:p>
            <a:pPr marL="0" marR="0" lvl="0" indent="0" algn="ctr" defTabSz="1218987"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0070C0"/>
              </a:solidFill>
              <a:effectLst/>
              <a:uLnTx/>
              <a:uFillTx/>
              <a:latin typeface="Sakkal Majalla" panose="02000000000000000000" pitchFamily="2" charset="-78"/>
              <a:ea typeface="+mn-ea"/>
              <a:cs typeface="Sakkal Majalla" panose="02000000000000000000" pitchFamily="2" charset="-78"/>
            </a:endParaRPr>
          </a:p>
        </p:txBody>
      </p:sp>
      <p:sp>
        <p:nvSpPr>
          <p:cNvPr id="99" name="Rectangle 98">
            <a:extLst>
              <a:ext uri="{FF2B5EF4-FFF2-40B4-BE49-F238E27FC236}">
                <a16:creationId xmlns:a16="http://schemas.microsoft.com/office/drawing/2014/main" xmlns="" id="{96C1076A-0980-4952-B061-3902E431DE08}"/>
              </a:ext>
            </a:extLst>
          </p:cNvPr>
          <p:cNvSpPr/>
          <p:nvPr/>
        </p:nvSpPr>
        <p:spPr>
          <a:xfrm>
            <a:off x="587388" y="4886164"/>
            <a:ext cx="5487194" cy="1600200"/>
          </a:xfrm>
          <a:prstGeom prst="rect">
            <a:avLst/>
          </a:prstGeom>
          <a:noFill/>
          <a:ln w="38100" cap="flat" cmpd="sng" algn="ctr">
            <a:noFill/>
            <a:prstDash val="solid"/>
          </a:ln>
          <a:effectLst/>
        </p:spPr>
        <p:txBody>
          <a:bodyPr rtlCol="0" anchor="ctr"/>
          <a:lstStyle/>
          <a:p>
            <a:pPr marL="0" marR="0" lvl="0" indent="0" algn="ctr" defTabSz="1218987"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0070C0"/>
              </a:solidFill>
              <a:effectLst/>
              <a:uLnTx/>
              <a:uFillTx/>
              <a:latin typeface="Sakkal Majalla" panose="02000000000000000000" pitchFamily="2" charset="-78"/>
              <a:ea typeface="+mn-ea"/>
              <a:cs typeface="Sakkal Majalla" panose="02000000000000000000" pitchFamily="2" charset="-78"/>
            </a:endParaRPr>
          </a:p>
        </p:txBody>
      </p:sp>
      <p:sp>
        <p:nvSpPr>
          <p:cNvPr id="100" name="Rectangle 99">
            <a:extLst>
              <a:ext uri="{FF2B5EF4-FFF2-40B4-BE49-F238E27FC236}">
                <a16:creationId xmlns:a16="http://schemas.microsoft.com/office/drawing/2014/main" xmlns="" id="{318158D0-783B-41AD-9506-4F35503C567B}"/>
              </a:ext>
            </a:extLst>
          </p:cNvPr>
          <p:cNvSpPr/>
          <p:nvPr/>
        </p:nvSpPr>
        <p:spPr>
          <a:xfrm>
            <a:off x="6073788" y="4886164"/>
            <a:ext cx="5487194" cy="1801064"/>
          </a:xfrm>
          <a:prstGeom prst="rect">
            <a:avLst/>
          </a:prstGeom>
          <a:solidFill>
            <a:srgbClr val="FF0000">
              <a:alpha val="0"/>
            </a:srgbClr>
          </a:solidFill>
          <a:ln w="76200" cap="flat" cmpd="sng" algn="ctr">
            <a:solidFill>
              <a:srgbClr val="FFFFFF"/>
            </a:solidFill>
            <a:prstDash val="solid"/>
          </a:ln>
          <a:effectLst/>
        </p:spPr>
        <p:txBody>
          <a:bodyPr rtlCol="0" anchor="ctr"/>
          <a:lstStyle/>
          <a:p>
            <a:pPr marL="0" marR="0" lvl="0" indent="0" algn="ctr" defTabSz="1218987" rtl="0" eaLnBrk="1" fontAlgn="auto" latinLnBrk="0" hangingPunct="1">
              <a:lnSpc>
                <a:spcPct val="100000"/>
              </a:lnSpc>
              <a:spcBef>
                <a:spcPts val="0"/>
              </a:spcBef>
              <a:spcAft>
                <a:spcPts val="0"/>
              </a:spcAft>
              <a:buClrTx/>
              <a:buSzTx/>
              <a:buFontTx/>
              <a:buNone/>
              <a:tabLst/>
              <a:defRPr/>
            </a:pPr>
            <a:endParaRPr kumimoji="0" lang="en-US" sz="2400" b="1" i="0" u="none" strike="noStrike" kern="0" cap="none" spc="0" normalizeH="0" baseline="0" noProof="0" dirty="0">
              <a:ln>
                <a:noFill/>
              </a:ln>
              <a:solidFill>
                <a:prstClr val="black"/>
              </a:solidFill>
              <a:effectLst/>
              <a:uLnTx/>
              <a:uFillTx/>
              <a:latin typeface="Sakkal Majalla" panose="02000000000000000000" pitchFamily="2" charset="-78"/>
              <a:ea typeface="+mn-ea"/>
              <a:cs typeface="Sakkal Majalla" panose="02000000000000000000" pitchFamily="2" charset="-78"/>
            </a:endParaRPr>
          </a:p>
        </p:txBody>
      </p:sp>
      <p:sp>
        <p:nvSpPr>
          <p:cNvPr id="101" name="TextBox 100">
            <a:extLst>
              <a:ext uri="{FF2B5EF4-FFF2-40B4-BE49-F238E27FC236}">
                <a16:creationId xmlns:a16="http://schemas.microsoft.com/office/drawing/2014/main" xmlns="" id="{A1E5EE0D-7291-433C-9155-C3840CBD15CD}"/>
              </a:ext>
            </a:extLst>
          </p:cNvPr>
          <p:cNvSpPr txBox="1"/>
          <p:nvPr/>
        </p:nvSpPr>
        <p:spPr>
          <a:xfrm>
            <a:off x="766302" y="1529602"/>
            <a:ext cx="1370888" cy="369332"/>
          </a:xfrm>
          <a:prstGeom prst="rect">
            <a:avLst/>
          </a:prstGeom>
          <a:noFill/>
          <a:ln>
            <a:noFill/>
          </a:ln>
        </p:spPr>
        <p:txBody>
          <a:bodyPr wrap="none" rtlCol="0">
            <a:spAutoFit/>
          </a:bodyPr>
          <a:lstStyle/>
          <a:p>
            <a:pPr marL="0" marR="0" lvl="0" indent="0" algn="l" defTabSz="1218987" rtl="0" eaLnBrk="1" fontAlgn="auto" latinLnBrk="0" hangingPunct="1">
              <a:lnSpc>
                <a:spcPct val="100000"/>
              </a:lnSpc>
              <a:spcBef>
                <a:spcPts val="0"/>
              </a:spcBef>
              <a:spcAft>
                <a:spcPts val="0"/>
              </a:spcAft>
              <a:buClrTx/>
              <a:buSzTx/>
              <a:buFontTx/>
              <a:buNone/>
              <a:tabLst/>
              <a:defRPr/>
            </a:pPr>
            <a:r>
              <a:rPr kumimoji="0" lang="ar-SA" sz="1800" b="0" i="0" u="none" strike="noStrike" kern="1200" cap="none" spc="0" normalizeH="0" baseline="0" noProof="0" dirty="0">
                <a:ln>
                  <a:noFill/>
                </a:ln>
                <a:solidFill>
                  <a:srgbClr val="0070C0"/>
                </a:solidFill>
                <a:effectLst/>
                <a:highlight>
                  <a:srgbClr val="FFFF00"/>
                </a:highlight>
                <a:uLnTx/>
                <a:uFillTx/>
                <a:latin typeface="Sakkal Majalla" panose="02000000000000000000" pitchFamily="2" charset="-78"/>
                <a:ea typeface="+mn-ea"/>
                <a:cs typeface="Sakkal Majalla" panose="02000000000000000000" pitchFamily="2" charset="-78"/>
              </a:rPr>
              <a:t>الشركاء الرئيسيون</a:t>
            </a:r>
            <a:endParaRPr kumimoji="0" lang="en-US" sz="1800" b="0" i="0" u="none" strike="noStrike" kern="1200" cap="none" spc="0" normalizeH="0" baseline="0" noProof="0" dirty="0">
              <a:ln>
                <a:noFill/>
              </a:ln>
              <a:solidFill>
                <a:srgbClr val="0070C0"/>
              </a:solidFill>
              <a:effectLst/>
              <a:highlight>
                <a:srgbClr val="FFFF00"/>
              </a:highlight>
              <a:uLnTx/>
              <a:uFillTx/>
              <a:latin typeface="Sakkal Majalla" panose="02000000000000000000" pitchFamily="2" charset="-78"/>
              <a:ea typeface="+mn-ea"/>
              <a:cs typeface="Sakkal Majalla" panose="02000000000000000000" pitchFamily="2" charset="-78"/>
            </a:endParaRPr>
          </a:p>
        </p:txBody>
      </p:sp>
      <p:sp>
        <p:nvSpPr>
          <p:cNvPr id="102" name="TextBox 101">
            <a:extLst>
              <a:ext uri="{FF2B5EF4-FFF2-40B4-BE49-F238E27FC236}">
                <a16:creationId xmlns:a16="http://schemas.microsoft.com/office/drawing/2014/main" xmlns="" id="{92D8860D-8A09-4484-8FA1-878E42421437}"/>
              </a:ext>
            </a:extLst>
          </p:cNvPr>
          <p:cNvSpPr txBox="1"/>
          <p:nvPr/>
        </p:nvSpPr>
        <p:spPr>
          <a:xfrm>
            <a:off x="3162515" y="1529602"/>
            <a:ext cx="1327608" cy="369332"/>
          </a:xfrm>
          <a:prstGeom prst="rect">
            <a:avLst/>
          </a:prstGeom>
          <a:noFill/>
          <a:ln>
            <a:noFill/>
          </a:ln>
        </p:spPr>
        <p:txBody>
          <a:bodyPr wrap="none" rtlCol="0">
            <a:spAutoFit/>
          </a:bodyPr>
          <a:lstStyle/>
          <a:p>
            <a:pPr marL="0" marR="0" lvl="0" indent="0" algn="l" defTabSz="1218987" rtl="0" eaLnBrk="1" fontAlgn="auto" latinLnBrk="0" hangingPunct="1">
              <a:lnSpc>
                <a:spcPct val="100000"/>
              </a:lnSpc>
              <a:spcBef>
                <a:spcPts val="0"/>
              </a:spcBef>
              <a:spcAft>
                <a:spcPts val="0"/>
              </a:spcAft>
              <a:buClrTx/>
              <a:buSzTx/>
              <a:buFontTx/>
              <a:buNone/>
              <a:tabLst/>
              <a:defRPr/>
            </a:pPr>
            <a:r>
              <a:rPr kumimoji="0" lang="ar-SA" sz="1800" b="0" i="0" u="none" strike="noStrike" kern="1200" cap="none" spc="0" normalizeH="0" baseline="0" noProof="0" dirty="0">
                <a:ln>
                  <a:noFill/>
                </a:ln>
                <a:solidFill>
                  <a:srgbClr val="0070C0"/>
                </a:solidFill>
                <a:effectLst/>
                <a:uLnTx/>
                <a:uFillTx/>
                <a:latin typeface="Sakkal Majalla" panose="02000000000000000000" pitchFamily="2" charset="-78"/>
                <a:ea typeface="+mn-ea"/>
                <a:cs typeface="Sakkal Majalla" panose="02000000000000000000" pitchFamily="2" charset="-78"/>
              </a:rPr>
              <a:t>الأنشطة الرئيسية</a:t>
            </a:r>
            <a:endParaRPr kumimoji="0" lang="en-US" sz="1800" b="0" i="0" u="none" strike="noStrike" kern="1200" cap="none" spc="0" normalizeH="0" baseline="0" noProof="0" dirty="0">
              <a:ln>
                <a:noFill/>
              </a:ln>
              <a:solidFill>
                <a:srgbClr val="0070C0"/>
              </a:solidFill>
              <a:effectLst/>
              <a:uLnTx/>
              <a:uFillTx/>
              <a:latin typeface="Sakkal Majalla" panose="02000000000000000000" pitchFamily="2" charset="-78"/>
              <a:ea typeface="+mn-ea"/>
              <a:cs typeface="Sakkal Majalla" panose="02000000000000000000" pitchFamily="2" charset="-78"/>
            </a:endParaRPr>
          </a:p>
        </p:txBody>
      </p:sp>
      <p:sp>
        <p:nvSpPr>
          <p:cNvPr id="103" name="TextBox 102">
            <a:extLst>
              <a:ext uri="{FF2B5EF4-FFF2-40B4-BE49-F238E27FC236}">
                <a16:creationId xmlns:a16="http://schemas.microsoft.com/office/drawing/2014/main" xmlns="" id="{24B95767-0526-42E8-A37F-8295032AEA16}"/>
              </a:ext>
            </a:extLst>
          </p:cNvPr>
          <p:cNvSpPr txBox="1"/>
          <p:nvPr/>
        </p:nvSpPr>
        <p:spPr>
          <a:xfrm>
            <a:off x="5502775" y="1555110"/>
            <a:ext cx="1146468" cy="369332"/>
          </a:xfrm>
          <a:prstGeom prst="rect">
            <a:avLst/>
          </a:prstGeom>
          <a:noFill/>
          <a:ln>
            <a:noFill/>
          </a:ln>
        </p:spPr>
        <p:txBody>
          <a:bodyPr wrap="none" rtlCol="0">
            <a:spAutoFit/>
          </a:bodyPr>
          <a:lstStyle/>
          <a:p>
            <a:pPr marL="0" marR="0" lvl="0" indent="0" algn="l" defTabSz="1218987" rtl="0" eaLnBrk="1" fontAlgn="auto" latinLnBrk="0" hangingPunct="1">
              <a:lnSpc>
                <a:spcPct val="100000"/>
              </a:lnSpc>
              <a:spcBef>
                <a:spcPts val="0"/>
              </a:spcBef>
              <a:spcAft>
                <a:spcPts val="0"/>
              </a:spcAft>
              <a:buClrTx/>
              <a:buSzTx/>
              <a:buFontTx/>
              <a:buNone/>
              <a:tabLst/>
              <a:defRPr/>
            </a:pPr>
            <a:r>
              <a:rPr kumimoji="0" lang="ar-SA" sz="1800" b="0" i="0" u="none" strike="noStrike" kern="1200" cap="none" spc="0" normalizeH="0" baseline="0" noProof="0" dirty="0">
                <a:ln>
                  <a:noFill/>
                </a:ln>
                <a:solidFill>
                  <a:srgbClr val="0070C0"/>
                </a:solidFill>
                <a:effectLst/>
                <a:uLnTx/>
                <a:uFillTx/>
                <a:latin typeface="Sakkal Majalla" panose="02000000000000000000" pitchFamily="2" charset="-78"/>
                <a:ea typeface="+mn-ea"/>
                <a:cs typeface="Sakkal Majalla" panose="02000000000000000000" pitchFamily="2" charset="-78"/>
              </a:rPr>
              <a:t>القيمة المضافة</a:t>
            </a:r>
            <a:endParaRPr kumimoji="0" lang="en-US" sz="1800" b="0" i="0" u="none" strike="noStrike" kern="1200" cap="none" spc="0" normalizeH="0" baseline="0" noProof="0" dirty="0">
              <a:ln>
                <a:noFill/>
              </a:ln>
              <a:solidFill>
                <a:srgbClr val="0070C0"/>
              </a:solidFill>
              <a:effectLst/>
              <a:uLnTx/>
              <a:uFillTx/>
              <a:latin typeface="Sakkal Majalla" panose="02000000000000000000" pitchFamily="2" charset="-78"/>
              <a:ea typeface="+mn-ea"/>
              <a:cs typeface="Sakkal Majalla" panose="02000000000000000000" pitchFamily="2" charset="-78"/>
            </a:endParaRPr>
          </a:p>
        </p:txBody>
      </p:sp>
      <p:sp>
        <p:nvSpPr>
          <p:cNvPr id="104" name="TextBox 103">
            <a:extLst>
              <a:ext uri="{FF2B5EF4-FFF2-40B4-BE49-F238E27FC236}">
                <a16:creationId xmlns:a16="http://schemas.microsoft.com/office/drawing/2014/main" xmlns="" id="{E0AC8B29-2499-4AFB-BA11-4892567350BC}"/>
              </a:ext>
            </a:extLst>
          </p:cNvPr>
          <p:cNvSpPr txBox="1"/>
          <p:nvPr/>
        </p:nvSpPr>
        <p:spPr>
          <a:xfrm>
            <a:off x="7428225" y="1529602"/>
            <a:ext cx="1386918" cy="369332"/>
          </a:xfrm>
          <a:prstGeom prst="rect">
            <a:avLst/>
          </a:prstGeom>
          <a:noFill/>
          <a:ln>
            <a:noFill/>
          </a:ln>
        </p:spPr>
        <p:txBody>
          <a:bodyPr wrap="none" rtlCol="0">
            <a:spAutoFit/>
          </a:bodyPr>
          <a:lstStyle/>
          <a:p>
            <a:pPr marL="0" marR="0" lvl="0" indent="0" algn="l" defTabSz="1218987" rtl="0" eaLnBrk="1" fontAlgn="auto" latinLnBrk="0" hangingPunct="1">
              <a:lnSpc>
                <a:spcPct val="100000"/>
              </a:lnSpc>
              <a:spcBef>
                <a:spcPts val="0"/>
              </a:spcBef>
              <a:spcAft>
                <a:spcPts val="0"/>
              </a:spcAft>
              <a:buClrTx/>
              <a:buSzTx/>
              <a:buFontTx/>
              <a:buNone/>
              <a:tabLst/>
              <a:defRPr/>
            </a:pPr>
            <a:r>
              <a:rPr kumimoji="0" lang="ar-SA" sz="1800" b="0" i="0" u="none" strike="noStrike" kern="1200" cap="none" spc="0" normalizeH="0" baseline="0" noProof="0" dirty="0">
                <a:ln>
                  <a:noFill/>
                </a:ln>
                <a:solidFill>
                  <a:srgbClr val="0070C0"/>
                </a:solidFill>
                <a:effectLst/>
                <a:uLnTx/>
                <a:uFillTx/>
                <a:latin typeface="Sakkal Majalla" panose="02000000000000000000" pitchFamily="2" charset="-78"/>
                <a:ea typeface="+mn-ea"/>
                <a:cs typeface="Sakkal Majalla" panose="02000000000000000000" pitchFamily="2" charset="-78"/>
              </a:rPr>
              <a:t>العلاقة مع المعنيين</a:t>
            </a:r>
            <a:endParaRPr kumimoji="0" lang="en-US" sz="1800" b="0" i="0" u="none" strike="noStrike" kern="1200" cap="none" spc="0" normalizeH="0" baseline="0" noProof="0" dirty="0">
              <a:ln>
                <a:noFill/>
              </a:ln>
              <a:solidFill>
                <a:srgbClr val="0070C0"/>
              </a:solidFill>
              <a:effectLst/>
              <a:uLnTx/>
              <a:uFillTx/>
              <a:latin typeface="Sakkal Majalla" panose="02000000000000000000" pitchFamily="2" charset="-78"/>
              <a:ea typeface="+mn-ea"/>
              <a:cs typeface="Sakkal Majalla" panose="02000000000000000000" pitchFamily="2" charset="-78"/>
            </a:endParaRPr>
          </a:p>
        </p:txBody>
      </p:sp>
      <p:sp>
        <p:nvSpPr>
          <p:cNvPr id="105" name="TextBox 104">
            <a:extLst>
              <a:ext uri="{FF2B5EF4-FFF2-40B4-BE49-F238E27FC236}">
                <a16:creationId xmlns:a16="http://schemas.microsoft.com/office/drawing/2014/main" xmlns="" id="{71898E87-11DD-47DF-A665-E781F3511D9F}"/>
              </a:ext>
            </a:extLst>
          </p:cNvPr>
          <p:cNvSpPr txBox="1"/>
          <p:nvPr/>
        </p:nvSpPr>
        <p:spPr>
          <a:xfrm>
            <a:off x="9641756" y="1508336"/>
            <a:ext cx="1314784" cy="369332"/>
          </a:xfrm>
          <a:prstGeom prst="rect">
            <a:avLst/>
          </a:prstGeom>
          <a:noFill/>
          <a:ln>
            <a:noFill/>
          </a:ln>
        </p:spPr>
        <p:txBody>
          <a:bodyPr wrap="none" rtlCol="0">
            <a:spAutoFit/>
          </a:bodyPr>
          <a:lstStyle/>
          <a:p>
            <a:pPr marL="0" marR="0" lvl="0" indent="0" algn="l" defTabSz="1218987" rtl="0" eaLnBrk="1" fontAlgn="auto" latinLnBrk="0" hangingPunct="1">
              <a:lnSpc>
                <a:spcPct val="100000"/>
              </a:lnSpc>
              <a:spcBef>
                <a:spcPts val="0"/>
              </a:spcBef>
              <a:spcAft>
                <a:spcPts val="0"/>
              </a:spcAft>
              <a:buClrTx/>
              <a:buSzTx/>
              <a:buFontTx/>
              <a:buNone/>
              <a:tabLst/>
              <a:defRPr/>
            </a:pPr>
            <a:r>
              <a:rPr kumimoji="0" lang="ar-SA" sz="1800" b="0" i="0" u="none" strike="noStrike" kern="1200" cap="none" spc="0" normalizeH="0" baseline="0" noProof="0" dirty="0">
                <a:ln>
                  <a:noFill/>
                </a:ln>
                <a:solidFill>
                  <a:srgbClr val="0070C0"/>
                </a:solidFill>
                <a:effectLst/>
                <a:uLnTx/>
                <a:uFillTx/>
                <a:latin typeface="Sakkal Majalla" panose="02000000000000000000" pitchFamily="2" charset="-78"/>
                <a:ea typeface="+mn-ea"/>
                <a:cs typeface="Sakkal Majalla" panose="02000000000000000000" pitchFamily="2" charset="-78"/>
              </a:rPr>
              <a:t>الجهات المستهدفة</a:t>
            </a:r>
            <a:endParaRPr kumimoji="0" lang="en-US" sz="1800" b="0" i="0" u="none" strike="noStrike" kern="1200" cap="none" spc="0" normalizeH="0" baseline="0" noProof="0" dirty="0">
              <a:ln>
                <a:noFill/>
              </a:ln>
              <a:solidFill>
                <a:srgbClr val="0070C0"/>
              </a:solidFill>
              <a:effectLst/>
              <a:uLnTx/>
              <a:uFillTx/>
              <a:latin typeface="Sakkal Majalla" panose="02000000000000000000" pitchFamily="2" charset="-78"/>
              <a:ea typeface="+mn-ea"/>
              <a:cs typeface="Sakkal Majalla" panose="02000000000000000000" pitchFamily="2" charset="-78"/>
            </a:endParaRPr>
          </a:p>
        </p:txBody>
      </p:sp>
      <p:sp>
        <p:nvSpPr>
          <p:cNvPr id="106" name="TextBox 105">
            <a:extLst>
              <a:ext uri="{FF2B5EF4-FFF2-40B4-BE49-F238E27FC236}">
                <a16:creationId xmlns:a16="http://schemas.microsoft.com/office/drawing/2014/main" xmlns="" id="{BFF1E540-0835-4AC8-BF2B-DE8E24FF56F2}"/>
              </a:ext>
            </a:extLst>
          </p:cNvPr>
          <p:cNvSpPr txBox="1"/>
          <p:nvPr/>
        </p:nvSpPr>
        <p:spPr>
          <a:xfrm>
            <a:off x="3165862" y="3700119"/>
            <a:ext cx="1159292" cy="369332"/>
          </a:xfrm>
          <a:prstGeom prst="rect">
            <a:avLst/>
          </a:prstGeom>
          <a:noFill/>
          <a:ln>
            <a:noFill/>
          </a:ln>
        </p:spPr>
        <p:txBody>
          <a:bodyPr wrap="none" rtlCol="0">
            <a:spAutoFit/>
          </a:bodyPr>
          <a:lstStyle/>
          <a:p>
            <a:pPr marL="0" marR="0" lvl="0" indent="0" algn="l" defTabSz="1218987" rtl="0" eaLnBrk="1" fontAlgn="auto" latinLnBrk="0" hangingPunct="1">
              <a:lnSpc>
                <a:spcPct val="100000"/>
              </a:lnSpc>
              <a:spcBef>
                <a:spcPts val="0"/>
              </a:spcBef>
              <a:spcAft>
                <a:spcPts val="0"/>
              </a:spcAft>
              <a:buClrTx/>
              <a:buSzTx/>
              <a:buFontTx/>
              <a:buNone/>
              <a:tabLst/>
              <a:defRPr/>
            </a:pPr>
            <a:r>
              <a:rPr kumimoji="0" lang="ar-SA" sz="1800" b="0" i="0" u="none" strike="noStrike" kern="1200" cap="none" spc="0" normalizeH="0" baseline="0" noProof="0" dirty="0">
                <a:ln>
                  <a:noFill/>
                </a:ln>
                <a:solidFill>
                  <a:srgbClr val="0070C0"/>
                </a:solidFill>
                <a:effectLst/>
                <a:uLnTx/>
                <a:uFillTx/>
                <a:latin typeface="Sakkal Majalla" panose="02000000000000000000" pitchFamily="2" charset="-78"/>
                <a:ea typeface="+mn-ea"/>
                <a:cs typeface="Sakkal Majalla" panose="02000000000000000000" pitchFamily="2" charset="-78"/>
              </a:rPr>
              <a:t>الموارد الرئيسية</a:t>
            </a:r>
            <a:endParaRPr kumimoji="0" lang="en-US" sz="1800" b="0" i="0" u="none" strike="noStrike" kern="1200" cap="none" spc="0" normalizeH="0" baseline="0" noProof="0" dirty="0">
              <a:ln>
                <a:noFill/>
              </a:ln>
              <a:solidFill>
                <a:srgbClr val="0070C0"/>
              </a:solidFill>
              <a:effectLst/>
              <a:uLnTx/>
              <a:uFillTx/>
              <a:latin typeface="Sakkal Majalla" panose="02000000000000000000" pitchFamily="2" charset="-78"/>
              <a:ea typeface="+mn-ea"/>
              <a:cs typeface="Sakkal Majalla" panose="02000000000000000000" pitchFamily="2" charset="-78"/>
            </a:endParaRPr>
          </a:p>
        </p:txBody>
      </p:sp>
      <p:sp>
        <p:nvSpPr>
          <p:cNvPr id="107" name="TextBox 106">
            <a:extLst>
              <a:ext uri="{FF2B5EF4-FFF2-40B4-BE49-F238E27FC236}">
                <a16:creationId xmlns:a16="http://schemas.microsoft.com/office/drawing/2014/main" xmlns="" id="{04D9F41B-B3B6-4475-AFCE-76F1678B4AAF}"/>
              </a:ext>
            </a:extLst>
          </p:cNvPr>
          <p:cNvSpPr txBox="1"/>
          <p:nvPr/>
        </p:nvSpPr>
        <p:spPr>
          <a:xfrm>
            <a:off x="7650078" y="2946668"/>
            <a:ext cx="1167307" cy="369332"/>
          </a:xfrm>
          <a:prstGeom prst="rect">
            <a:avLst/>
          </a:prstGeom>
          <a:noFill/>
          <a:ln>
            <a:noFill/>
          </a:ln>
        </p:spPr>
        <p:txBody>
          <a:bodyPr wrap="none" rtlCol="0">
            <a:spAutoFit/>
          </a:bodyPr>
          <a:lstStyle/>
          <a:p>
            <a:pPr marL="0" marR="0" lvl="0" indent="0" algn="l" defTabSz="1218987" rtl="0" eaLnBrk="1" fontAlgn="auto" latinLnBrk="0" hangingPunct="1">
              <a:lnSpc>
                <a:spcPct val="100000"/>
              </a:lnSpc>
              <a:spcBef>
                <a:spcPts val="0"/>
              </a:spcBef>
              <a:spcAft>
                <a:spcPts val="0"/>
              </a:spcAft>
              <a:buClrTx/>
              <a:buSzTx/>
              <a:buFontTx/>
              <a:buNone/>
              <a:tabLst/>
              <a:defRPr/>
            </a:pPr>
            <a:r>
              <a:rPr kumimoji="0" lang="ar-SA" sz="1800" b="0" i="0" u="none" strike="noStrike" kern="1200" cap="none" spc="0" normalizeH="0" baseline="0" noProof="0" dirty="0">
                <a:ln>
                  <a:noFill/>
                </a:ln>
                <a:solidFill>
                  <a:srgbClr val="0070C0"/>
                </a:solidFill>
                <a:effectLst/>
                <a:uLnTx/>
                <a:uFillTx/>
                <a:latin typeface="Sakkal Majalla" panose="02000000000000000000" pitchFamily="2" charset="-78"/>
                <a:ea typeface="+mn-ea"/>
                <a:cs typeface="Sakkal Majalla" panose="02000000000000000000" pitchFamily="2" charset="-78"/>
              </a:rPr>
              <a:t>قنوات الاتصال</a:t>
            </a:r>
            <a:endParaRPr kumimoji="0" lang="en-US" sz="1800" b="0" i="0" u="none" strike="noStrike" kern="1200" cap="none" spc="0" normalizeH="0" baseline="0" noProof="0" dirty="0">
              <a:ln>
                <a:noFill/>
              </a:ln>
              <a:solidFill>
                <a:srgbClr val="0070C0"/>
              </a:solidFill>
              <a:effectLst/>
              <a:uLnTx/>
              <a:uFillTx/>
              <a:latin typeface="Sakkal Majalla" panose="02000000000000000000" pitchFamily="2" charset="-78"/>
              <a:ea typeface="+mn-ea"/>
              <a:cs typeface="Sakkal Majalla" panose="02000000000000000000" pitchFamily="2" charset="-78"/>
            </a:endParaRPr>
          </a:p>
        </p:txBody>
      </p:sp>
      <p:sp>
        <p:nvSpPr>
          <p:cNvPr id="108" name="TextBox 107">
            <a:extLst>
              <a:ext uri="{FF2B5EF4-FFF2-40B4-BE49-F238E27FC236}">
                <a16:creationId xmlns:a16="http://schemas.microsoft.com/office/drawing/2014/main" xmlns="" id="{B44167E9-E8FC-4D0C-B86A-2FF702FE061C}"/>
              </a:ext>
            </a:extLst>
          </p:cNvPr>
          <p:cNvSpPr txBox="1"/>
          <p:nvPr/>
        </p:nvSpPr>
        <p:spPr>
          <a:xfrm>
            <a:off x="4305763" y="5019752"/>
            <a:ext cx="1148071" cy="369332"/>
          </a:xfrm>
          <a:prstGeom prst="rect">
            <a:avLst/>
          </a:prstGeom>
          <a:noFill/>
          <a:ln>
            <a:noFill/>
          </a:ln>
        </p:spPr>
        <p:txBody>
          <a:bodyPr wrap="none" rtlCol="0">
            <a:spAutoFit/>
          </a:bodyPr>
          <a:lstStyle/>
          <a:p>
            <a:pPr marL="0" marR="0" lvl="0" indent="0" algn="l" defTabSz="1218987" rtl="0" eaLnBrk="1" fontAlgn="auto" latinLnBrk="0" hangingPunct="1">
              <a:lnSpc>
                <a:spcPct val="100000"/>
              </a:lnSpc>
              <a:spcBef>
                <a:spcPts val="0"/>
              </a:spcBef>
              <a:spcAft>
                <a:spcPts val="0"/>
              </a:spcAft>
              <a:buClrTx/>
              <a:buSzTx/>
              <a:buFontTx/>
              <a:buNone/>
              <a:tabLst/>
              <a:defRPr/>
            </a:pPr>
            <a:r>
              <a:rPr kumimoji="0" lang="ar-SA" sz="1800" b="0" i="0" u="none" strike="noStrike" kern="1200" cap="none" spc="0" normalizeH="0" baseline="0" noProof="0" dirty="0">
                <a:ln>
                  <a:noFill/>
                </a:ln>
                <a:solidFill>
                  <a:srgbClr val="0070C0"/>
                </a:solidFill>
                <a:effectLst/>
                <a:highlight>
                  <a:srgbClr val="FFFF00"/>
                </a:highlight>
                <a:uLnTx/>
                <a:uFillTx/>
                <a:latin typeface="Sakkal Majalla" panose="02000000000000000000" pitchFamily="2" charset="-78"/>
                <a:ea typeface="+mn-ea"/>
                <a:cs typeface="Sakkal Majalla" panose="02000000000000000000" pitchFamily="2" charset="-78"/>
              </a:rPr>
              <a:t>هيكل التكاليف</a:t>
            </a:r>
            <a:endParaRPr kumimoji="0" lang="en-US" sz="1800" b="0" i="0" u="none" strike="noStrike" kern="1200" cap="none" spc="0" normalizeH="0" baseline="0" noProof="0" dirty="0">
              <a:ln>
                <a:noFill/>
              </a:ln>
              <a:solidFill>
                <a:srgbClr val="0070C0"/>
              </a:solidFill>
              <a:effectLst/>
              <a:highlight>
                <a:srgbClr val="FFFF00"/>
              </a:highlight>
              <a:uLnTx/>
              <a:uFillTx/>
              <a:latin typeface="Sakkal Majalla" panose="02000000000000000000" pitchFamily="2" charset="-78"/>
              <a:ea typeface="+mn-ea"/>
              <a:cs typeface="Sakkal Majalla" panose="02000000000000000000" pitchFamily="2" charset="-78"/>
            </a:endParaRPr>
          </a:p>
        </p:txBody>
      </p:sp>
      <p:sp>
        <p:nvSpPr>
          <p:cNvPr id="109" name="TextBox 108">
            <a:extLst>
              <a:ext uri="{FF2B5EF4-FFF2-40B4-BE49-F238E27FC236}">
                <a16:creationId xmlns:a16="http://schemas.microsoft.com/office/drawing/2014/main" xmlns="" id="{6C5628AB-02AD-49D7-A35D-BBD6B9A70650}"/>
              </a:ext>
            </a:extLst>
          </p:cNvPr>
          <p:cNvSpPr txBox="1"/>
          <p:nvPr/>
        </p:nvSpPr>
        <p:spPr>
          <a:xfrm>
            <a:off x="9697862" y="5019752"/>
            <a:ext cx="1258678" cy="369332"/>
          </a:xfrm>
          <a:prstGeom prst="rect">
            <a:avLst/>
          </a:prstGeom>
          <a:noFill/>
          <a:ln>
            <a:noFill/>
          </a:ln>
        </p:spPr>
        <p:txBody>
          <a:bodyPr wrap="none" rtlCol="0">
            <a:spAutoFit/>
          </a:bodyPr>
          <a:lstStyle/>
          <a:p>
            <a:pPr marL="0" marR="0" lvl="0" indent="0" algn="l" defTabSz="1218987" rtl="0" eaLnBrk="1" fontAlgn="auto" latinLnBrk="0" hangingPunct="1">
              <a:lnSpc>
                <a:spcPct val="100000"/>
              </a:lnSpc>
              <a:spcBef>
                <a:spcPts val="0"/>
              </a:spcBef>
              <a:spcAft>
                <a:spcPts val="0"/>
              </a:spcAft>
              <a:buClrTx/>
              <a:buSzTx/>
              <a:buFontTx/>
              <a:buNone/>
              <a:tabLst/>
              <a:defRPr/>
            </a:pPr>
            <a:r>
              <a:rPr kumimoji="0" lang="ar-SA" sz="1800" b="0" i="0" u="none" strike="noStrike" kern="1200" cap="none" spc="0" normalizeH="0" baseline="0" noProof="0" dirty="0">
                <a:ln>
                  <a:noFill/>
                </a:ln>
                <a:solidFill>
                  <a:srgbClr val="0070C0"/>
                </a:solidFill>
                <a:effectLst/>
                <a:highlight>
                  <a:srgbClr val="FFFF00"/>
                </a:highlight>
                <a:uLnTx/>
                <a:uFillTx/>
                <a:latin typeface="Sakkal Majalla" panose="02000000000000000000" pitchFamily="2" charset="-78"/>
                <a:ea typeface="+mn-ea"/>
                <a:cs typeface="Sakkal Majalla" panose="02000000000000000000" pitchFamily="2" charset="-78"/>
              </a:rPr>
              <a:t>مصادر الايرادات</a:t>
            </a:r>
            <a:endParaRPr kumimoji="0" lang="en-US" sz="1800" b="0" i="0" u="none" strike="noStrike" kern="1200" cap="none" spc="0" normalizeH="0" baseline="0" noProof="0" dirty="0">
              <a:ln>
                <a:noFill/>
              </a:ln>
              <a:solidFill>
                <a:srgbClr val="0070C0"/>
              </a:solidFill>
              <a:effectLst/>
              <a:highlight>
                <a:srgbClr val="FFFF00"/>
              </a:highlight>
              <a:uLnTx/>
              <a:uFillTx/>
              <a:latin typeface="Sakkal Majalla" panose="02000000000000000000" pitchFamily="2" charset="-78"/>
              <a:ea typeface="+mn-ea"/>
              <a:cs typeface="Sakkal Majalla" panose="02000000000000000000" pitchFamily="2" charset="-78"/>
            </a:endParaRPr>
          </a:p>
        </p:txBody>
      </p:sp>
      <p:grpSp>
        <p:nvGrpSpPr>
          <p:cNvPr id="110" name="Group 23">
            <a:extLst>
              <a:ext uri="{FF2B5EF4-FFF2-40B4-BE49-F238E27FC236}">
                <a16:creationId xmlns:a16="http://schemas.microsoft.com/office/drawing/2014/main" xmlns="" id="{42586417-AFE5-44D0-94D5-50A65BD907CC}"/>
              </a:ext>
            </a:extLst>
          </p:cNvPr>
          <p:cNvGrpSpPr/>
          <p:nvPr/>
        </p:nvGrpSpPr>
        <p:grpSpPr>
          <a:xfrm>
            <a:off x="2136762" y="1533364"/>
            <a:ext cx="308475" cy="326848"/>
            <a:chOff x="5884863" y="0"/>
            <a:chExt cx="506413" cy="536576"/>
          </a:xfrm>
          <a:solidFill>
            <a:srgbClr val="019ADD"/>
          </a:solidFill>
        </p:grpSpPr>
        <p:sp>
          <p:nvSpPr>
            <p:cNvPr id="111" name="Freeform 12">
              <a:extLst>
                <a:ext uri="{FF2B5EF4-FFF2-40B4-BE49-F238E27FC236}">
                  <a16:creationId xmlns:a16="http://schemas.microsoft.com/office/drawing/2014/main" xmlns="" id="{6F6CE272-734E-463D-AEDC-B490A0095443}"/>
                </a:ext>
              </a:extLst>
            </p:cNvPr>
            <p:cNvSpPr>
              <a:spLocks/>
            </p:cNvSpPr>
            <p:nvPr/>
          </p:nvSpPr>
          <p:spPr bwMode="auto">
            <a:xfrm>
              <a:off x="6057901" y="0"/>
              <a:ext cx="333375" cy="371475"/>
            </a:xfrm>
            <a:custGeom>
              <a:avLst/>
              <a:gdLst/>
              <a:ahLst/>
              <a:cxnLst>
                <a:cxn ang="0">
                  <a:pos x="123" y="0"/>
                </a:cxn>
                <a:cxn ang="0">
                  <a:pos x="144" y="3"/>
                </a:cxn>
                <a:cxn ang="0">
                  <a:pos x="165" y="12"/>
                </a:cxn>
                <a:cxn ang="0">
                  <a:pos x="182" y="25"/>
                </a:cxn>
                <a:cxn ang="0">
                  <a:pos x="185" y="28"/>
                </a:cxn>
                <a:cxn ang="0">
                  <a:pos x="199" y="46"/>
                </a:cxn>
                <a:cxn ang="0">
                  <a:pos x="207" y="67"/>
                </a:cxn>
                <a:cxn ang="0">
                  <a:pos x="210" y="88"/>
                </a:cxn>
                <a:cxn ang="0">
                  <a:pos x="208" y="105"/>
                </a:cxn>
                <a:cxn ang="0">
                  <a:pos x="203" y="121"/>
                </a:cxn>
                <a:cxn ang="0">
                  <a:pos x="195" y="135"/>
                </a:cxn>
                <a:cxn ang="0">
                  <a:pos x="185" y="148"/>
                </a:cxn>
                <a:cxn ang="0">
                  <a:pos x="124" y="210"/>
                </a:cxn>
                <a:cxn ang="0">
                  <a:pos x="105" y="224"/>
                </a:cxn>
                <a:cxn ang="0">
                  <a:pos x="86" y="232"/>
                </a:cxn>
                <a:cxn ang="0">
                  <a:pos x="63" y="234"/>
                </a:cxn>
                <a:cxn ang="0">
                  <a:pos x="42" y="232"/>
                </a:cxn>
                <a:cxn ang="0">
                  <a:pos x="21" y="223"/>
                </a:cxn>
                <a:cxn ang="0">
                  <a:pos x="3" y="210"/>
                </a:cxn>
                <a:cxn ang="0">
                  <a:pos x="0" y="207"/>
                </a:cxn>
                <a:cxn ang="0">
                  <a:pos x="38" y="170"/>
                </a:cxn>
                <a:cxn ang="0">
                  <a:pos x="41" y="173"/>
                </a:cxn>
                <a:cxn ang="0">
                  <a:pos x="51" y="179"/>
                </a:cxn>
                <a:cxn ang="0">
                  <a:pos x="63" y="182"/>
                </a:cxn>
                <a:cxn ang="0">
                  <a:pos x="76" y="179"/>
                </a:cxn>
                <a:cxn ang="0">
                  <a:pos x="87" y="173"/>
                </a:cxn>
                <a:cxn ang="0">
                  <a:pos x="148" y="111"/>
                </a:cxn>
                <a:cxn ang="0">
                  <a:pos x="154" y="101"/>
                </a:cxn>
                <a:cxn ang="0">
                  <a:pos x="157" y="88"/>
                </a:cxn>
                <a:cxn ang="0">
                  <a:pos x="154" y="76"/>
                </a:cxn>
                <a:cxn ang="0">
                  <a:pos x="148" y="66"/>
                </a:cxn>
                <a:cxn ang="0">
                  <a:pos x="145" y="63"/>
                </a:cxn>
                <a:cxn ang="0">
                  <a:pos x="134" y="56"/>
                </a:cxn>
                <a:cxn ang="0">
                  <a:pos x="123" y="54"/>
                </a:cxn>
                <a:cxn ang="0">
                  <a:pos x="109" y="56"/>
                </a:cxn>
                <a:cxn ang="0">
                  <a:pos x="99" y="63"/>
                </a:cxn>
                <a:cxn ang="0">
                  <a:pos x="74" y="88"/>
                </a:cxn>
                <a:cxn ang="0">
                  <a:pos x="65" y="93"/>
                </a:cxn>
                <a:cxn ang="0">
                  <a:pos x="55" y="96"/>
                </a:cxn>
                <a:cxn ang="0">
                  <a:pos x="46" y="93"/>
                </a:cxn>
                <a:cxn ang="0">
                  <a:pos x="37" y="88"/>
                </a:cxn>
                <a:cxn ang="0">
                  <a:pos x="32" y="79"/>
                </a:cxn>
                <a:cxn ang="0">
                  <a:pos x="29" y="69"/>
                </a:cxn>
                <a:cxn ang="0">
                  <a:pos x="32" y="59"/>
                </a:cxn>
                <a:cxn ang="0">
                  <a:pos x="37" y="51"/>
                </a:cxn>
                <a:cxn ang="0">
                  <a:pos x="62" y="25"/>
                </a:cxn>
                <a:cxn ang="0">
                  <a:pos x="79" y="12"/>
                </a:cxn>
                <a:cxn ang="0">
                  <a:pos x="100" y="3"/>
                </a:cxn>
                <a:cxn ang="0">
                  <a:pos x="123" y="0"/>
                </a:cxn>
              </a:cxnLst>
              <a:rect l="0" t="0" r="r" b="b"/>
              <a:pathLst>
                <a:path w="210" h="234">
                  <a:moveTo>
                    <a:pt x="123" y="0"/>
                  </a:moveTo>
                  <a:lnTo>
                    <a:pt x="144" y="3"/>
                  </a:lnTo>
                  <a:lnTo>
                    <a:pt x="165" y="12"/>
                  </a:lnTo>
                  <a:lnTo>
                    <a:pt x="182" y="25"/>
                  </a:lnTo>
                  <a:lnTo>
                    <a:pt x="185" y="28"/>
                  </a:lnTo>
                  <a:lnTo>
                    <a:pt x="199" y="46"/>
                  </a:lnTo>
                  <a:lnTo>
                    <a:pt x="207" y="67"/>
                  </a:lnTo>
                  <a:lnTo>
                    <a:pt x="210" y="88"/>
                  </a:lnTo>
                  <a:lnTo>
                    <a:pt x="208" y="105"/>
                  </a:lnTo>
                  <a:lnTo>
                    <a:pt x="203" y="121"/>
                  </a:lnTo>
                  <a:lnTo>
                    <a:pt x="195" y="135"/>
                  </a:lnTo>
                  <a:lnTo>
                    <a:pt x="185" y="148"/>
                  </a:lnTo>
                  <a:lnTo>
                    <a:pt x="124" y="210"/>
                  </a:lnTo>
                  <a:lnTo>
                    <a:pt x="105" y="224"/>
                  </a:lnTo>
                  <a:lnTo>
                    <a:pt x="86" y="232"/>
                  </a:lnTo>
                  <a:lnTo>
                    <a:pt x="63" y="234"/>
                  </a:lnTo>
                  <a:lnTo>
                    <a:pt x="42" y="232"/>
                  </a:lnTo>
                  <a:lnTo>
                    <a:pt x="21" y="223"/>
                  </a:lnTo>
                  <a:lnTo>
                    <a:pt x="3" y="210"/>
                  </a:lnTo>
                  <a:lnTo>
                    <a:pt x="0" y="207"/>
                  </a:lnTo>
                  <a:lnTo>
                    <a:pt x="38" y="170"/>
                  </a:lnTo>
                  <a:lnTo>
                    <a:pt x="41" y="173"/>
                  </a:lnTo>
                  <a:lnTo>
                    <a:pt x="51" y="179"/>
                  </a:lnTo>
                  <a:lnTo>
                    <a:pt x="63" y="182"/>
                  </a:lnTo>
                  <a:lnTo>
                    <a:pt x="76" y="179"/>
                  </a:lnTo>
                  <a:lnTo>
                    <a:pt x="87" y="173"/>
                  </a:lnTo>
                  <a:lnTo>
                    <a:pt x="148" y="111"/>
                  </a:lnTo>
                  <a:lnTo>
                    <a:pt x="154" y="101"/>
                  </a:lnTo>
                  <a:lnTo>
                    <a:pt x="157" y="88"/>
                  </a:lnTo>
                  <a:lnTo>
                    <a:pt x="154" y="76"/>
                  </a:lnTo>
                  <a:lnTo>
                    <a:pt x="148" y="66"/>
                  </a:lnTo>
                  <a:lnTo>
                    <a:pt x="145" y="63"/>
                  </a:lnTo>
                  <a:lnTo>
                    <a:pt x="134" y="56"/>
                  </a:lnTo>
                  <a:lnTo>
                    <a:pt x="123" y="54"/>
                  </a:lnTo>
                  <a:lnTo>
                    <a:pt x="109" y="56"/>
                  </a:lnTo>
                  <a:lnTo>
                    <a:pt x="99" y="63"/>
                  </a:lnTo>
                  <a:lnTo>
                    <a:pt x="74" y="88"/>
                  </a:lnTo>
                  <a:lnTo>
                    <a:pt x="65" y="93"/>
                  </a:lnTo>
                  <a:lnTo>
                    <a:pt x="55" y="96"/>
                  </a:lnTo>
                  <a:lnTo>
                    <a:pt x="46" y="93"/>
                  </a:lnTo>
                  <a:lnTo>
                    <a:pt x="37" y="88"/>
                  </a:lnTo>
                  <a:lnTo>
                    <a:pt x="32" y="79"/>
                  </a:lnTo>
                  <a:lnTo>
                    <a:pt x="29" y="69"/>
                  </a:lnTo>
                  <a:lnTo>
                    <a:pt x="32" y="59"/>
                  </a:lnTo>
                  <a:lnTo>
                    <a:pt x="37" y="51"/>
                  </a:lnTo>
                  <a:lnTo>
                    <a:pt x="62" y="25"/>
                  </a:lnTo>
                  <a:lnTo>
                    <a:pt x="79" y="12"/>
                  </a:lnTo>
                  <a:lnTo>
                    <a:pt x="100" y="3"/>
                  </a:lnTo>
                  <a:lnTo>
                    <a:pt x="123"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algn="l" defTabSz="1218987"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0070C0"/>
                </a:solidFill>
                <a:effectLst/>
                <a:uLnTx/>
                <a:uFillTx/>
                <a:latin typeface="Sakkal Majalla" panose="02000000000000000000" pitchFamily="2" charset="-78"/>
                <a:ea typeface="+mn-ea"/>
                <a:cs typeface="Sakkal Majalla" panose="02000000000000000000" pitchFamily="2" charset="-78"/>
              </a:endParaRPr>
            </a:p>
          </p:txBody>
        </p:sp>
        <p:sp>
          <p:nvSpPr>
            <p:cNvPr id="112" name="Freeform 13">
              <a:extLst>
                <a:ext uri="{FF2B5EF4-FFF2-40B4-BE49-F238E27FC236}">
                  <a16:creationId xmlns:a16="http://schemas.microsoft.com/office/drawing/2014/main" xmlns="" id="{9789D553-E1D8-4289-A1F6-FB8A408E3692}"/>
                </a:ext>
              </a:extLst>
            </p:cNvPr>
            <p:cNvSpPr>
              <a:spLocks/>
            </p:cNvSpPr>
            <p:nvPr/>
          </p:nvSpPr>
          <p:spPr bwMode="auto">
            <a:xfrm>
              <a:off x="5884863" y="166688"/>
              <a:ext cx="331788" cy="369888"/>
            </a:xfrm>
            <a:custGeom>
              <a:avLst/>
              <a:gdLst/>
              <a:ahLst/>
              <a:cxnLst>
                <a:cxn ang="0">
                  <a:pos x="146" y="0"/>
                </a:cxn>
                <a:cxn ang="0">
                  <a:pos x="171" y="4"/>
                </a:cxn>
                <a:cxn ang="0">
                  <a:pos x="195" y="14"/>
                </a:cxn>
                <a:cxn ang="0">
                  <a:pos x="200" y="17"/>
                </a:cxn>
                <a:cxn ang="0">
                  <a:pos x="201" y="19"/>
                </a:cxn>
                <a:cxn ang="0">
                  <a:pos x="209" y="27"/>
                </a:cxn>
                <a:cxn ang="0">
                  <a:pos x="172" y="64"/>
                </a:cxn>
                <a:cxn ang="0">
                  <a:pos x="170" y="61"/>
                </a:cxn>
                <a:cxn ang="0">
                  <a:pos x="159" y="55"/>
                </a:cxn>
                <a:cxn ang="0">
                  <a:pos x="146" y="52"/>
                </a:cxn>
                <a:cxn ang="0">
                  <a:pos x="134" y="55"/>
                </a:cxn>
                <a:cxn ang="0">
                  <a:pos x="123" y="61"/>
                </a:cxn>
                <a:cxn ang="0">
                  <a:pos x="61" y="123"/>
                </a:cxn>
                <a:cxn ang="0">
                  <a:pos x="55" y="133"/>
                </a:cxn>
                <a:cxn ang="0">
                  <a:pos x="52" y="145"/>
                </a:cxn>
                <a:cxn ang="0">
                  <a:pos x="55" y="158"/>
                </a:cxn>
                <a:cxn ang="0">
                  <a:pos x="61" y="169"/>
                </a:cxn>
                <a:cxn ang="0">
                  <a:pos x="64" y="171"/>
                </a:cxn>
                <a:cxn ang="0">
                  <a:pos x="75" y="178"/>
                </a:cxn>
                <a:cxn ang="0">
                  <a:pos x="88" y="181"/>
                </a:cxn>
                <a:cxn ang="0">
                  <a:pos x="100" y="178"/>
                </a:cxn>
                <a:cxn ang="0">
                  <a:pos x="110" y="171"/>
                </a:cxn>
                <a:cxn ang="0">
                  <a:pos x="137" y="145"/>
                </a:cxn>
                <a:cxn ang="0">
                  <a:pos x="146" y="139"/>
                </a:cxn>
                <a:cxn ang="0">
                  <a:pos x="155" y="137"/>
                </a:cxn>
                <a:cxn ang="0">
                  <a:pos x="166" y="139"/>
                </a:cxn>
                <a:cxn ang="0">
                  <a:pos x="174" y="145"/>
                </a:cxn>
                <a:cxn ang="0">
                  <a:pos x="180" y="154"/>
                </a:cxn>
                <a:cxn ang="0">
                  <a:pos x="181" y="163"/>
                </a:cxn>
                <a:cxn ang="0">
                  <a:pos x="180" y="173"/>
                </a:cxn>
                <a:cxn ang="0">
                  <a:pos x="174" y="182"/>
                </a:cxn>
                <a:cxn ang="0">
                  <a:pos x="147" y="208"/>
                </a:cxn>
                <a:cxn ang="0">
                  <a:pos x="129" y="222"/>
                </a:cxn>
                <a:cxn ang="0">
                  <a:pos x="109" y="230"/>
                </a:cxn>
                <a:cxn ang="0">
                  <a:pos x="88" y="233"/>
                </a:cxn>
                <a:cxn ang="0">
                  <a:pos x="71" y="232"/>
                </a:cxn>
                <a:cxn ang="0">
                  <a:pos x="55" y="226"/>
                </a:cxn>
                <a:cxn ang="0">
                  <a:pos x="40" y="218"/>
                </a:cxn>
                <a:cxn ang="0">
                  <a:pos x="27" y="208"/>
                </a:cxn>
                <a:cxn ang="0">
                  <a:pos x="25" y="205"/>
                </a:cxn>
                <a:cxn ang="0">
                  <a:pos x="14" y="192"/>
                </a:cxn>
                <a:cxn ang="0">
                  <a:pos x="6" y="178"/>
                </a:cxn>
                <a:cxn ang="0">
                  <a:pos x="1" y="162"/>
                </a:cxn>
                <a:cxn ang="0">
                  <a:pos x="0" y="145"/>
                </a:cxn>
                <a:cxn ang="0">
                  <a:pos x="2" y="124"/>
                </a:cxn>
                <a:cxn ang="0">
                  <a:pos x="10" y="103"/>
                </a:cxn>
                <a:cxn ang="0">
                  <a:pos x="25" y="85"/>
                </a:cxn>
                <a:cxn ang="0">
                  <a:pos x="85" y="25"/>
                </a:cxn>
                <a:cxn ang="0">
                  <a:pos x="104" y="10"/>
                </a:cxn>
                <a:cxn ang="0">
                  <a:pos x="125" y="2"/>
                </a:cxn>
                <a:cxn ang="0">
                  <a:pos x="146" y="0"/>
                </a:cxn>
              </a:cxnLst>
              <a:rect l="0" t="0" r="r" b="b"/>
              <a:pathLst>
                <a:path w="209" h="233">
                  <a:moveTo>
                    <a:pt x="146" y="0"/>
                  </a:moveTo>
                  <a:lnTo>
                    <a:pt x="171" y="4"/>
                  </a:lnTo>
                  <a:lnTo>
                    <a:pt x="195" y="14"/>
                  </a:lnTo>
                  <a:lnTo>
                    <a:pt x="200" y="17"/>
                  </a:lnTo>
                  <a:lnTo>
                    <a:pt x="201" y="19"/>
                  </a:lnTo>
                  <a:lnTo>
                    <a:pt x="209" y="27"/>
                  </a:lnTo>
                  <a:lnTo>
                    <a:pt x="172" y="64"/>
                  </a:lnTo>
                  <a:lnTo>
                    <a:pt x="170" y="61"/>
                  </a:lnTo>
                  <a:lnTo>
                    <a:pt x="159" y="55"/>
                  </a:lnTo>
                  <a:lnTo>
                    <a:pt x="146" y="52"/>
                  </a:lnTo>
                  <a:lnTo>
                    <a:pt x="134" y="55"/>
                  </a:lnTo>
                  <a:lnTo>
                    <a:pt x="123" y="61"/>
                  </a:lnTo>
                  <a:lnTo>
                    <a:pt x="61" y="123"/>
                  </a:lnTo>
                  <a:lnTo>
                    <a:pt x="55" y="133"/>
                  </a:lnTo>
                  <a:lnTo>
                    <a:pt x="52" y="145"/>
                  </a:lnTo>
                  <a:lnTo>
                    <a:pt x="55" y="158"/>
                  </a:lnTo>
                  <a:lnTo>
                    <a:pt x="61" y="169"/>
                  </a:lnTo>
                  <a:lnTo>
                    <a:pt x="64" y="171"/>
                  </a:lnTo>
                  <a:lnTo>
                    <a:pt x="75" y="178"/>
                  </a:lnTo>
                  <a:lnTo>
                    <a:pt x="88" y="181"/>
                  </a:lnTo>
                  <a:lnTo>
                    <a:pt x="100" y="178"/>
                  </a:lnTo>
                  <a:lnTo>
                    <a:pt x="110" y="171"/>
                  </a:lnTo>
                  <a:lnTo>
                    <a:pt x="137" y="145"/>
                  </a:lnTo>
                  <a:lnTo>
                    <a:pt x="146" y="139"/>
                  </a:lnTo>
                  <a:lnTo>
                    <a:pt x="155" y="137"/>
                  </a:lnTo>
                  <a:lnTo>
                    <a:pt x="166" y="139"/>
                  </a:lnTo>
                  <a:lnTo>
                    <a:pt x="174" y="145"/>
                  </a:lnTo>
                  <a:lnTo>
                    <a:pt x="180" y="154"/>
                  </a:lnTo>
                  <a:lnTo>
                    <a:pt x="181" y="163"/>
                  </a:lnTo>
                  <a:lnTo>
                    <a:pt x="180" y="173"/>
                  </a:lnTo>
                  <a:lnTo>
                    <a:pt x="174" y="182"/>
                  </a:lnTo>
                  <a:lnTo>
                    <a:pt x="147" y="208"/>
                  </a:lnTo>
                  <a:lnTo>
                    <a:pt x="129" y="222"/>
                  </a:lnTo>
                  <a:lnTo>
                    <a:pt x="109" y="230"/>
                  </a:lnTo>
                  <a:lnTo>
                    <a:pt x="88" y="233"/>
                  </a:lnTo>
                  <a:lnTo>
                    <a:pt x="71" y="232"/>
                  </a:lnTo>
                  <a:lnTo>
                    <a:pt x="55" y="226"/>
                  </a:lnTo>
                  <a:lnTo>
                    <a:pt x="40" y="218"/>
                  </a:lnTo>
                  <a:lnTo>
                    <a:pt x="27" y="208"/>
                  </a:lnTo>
                  <a:lnTo>
                    <a:pt x="25" y="205"/>
                  </a:lnTo>
                  <a:lnTo>
                    <a:pt x="14" y="192"/>
                  </a:lnTo>
                  <a:lnTo>
                    <a:pt x="6" y="178"/>
                  </a:lnTo>
                  <a:lnTo>
                    <a:pt x="1" y="162"/>
                  </a:lnTo>
                  <a:lnTo>
                    <a:pt x="0" y="145"/>
                  </a:lnTo>
                  <a:lnTo>
                    <a:pt x="2" y="124"/>
                  </a:lnTo>
                  <a:lnTo>
                    <a:pt x="10" y="103"/>
                  </a:lnTo>
                  <a:lnTo>
                    <a:pt x="25" y="85"/>
                  </a:lnTo>
                  <a:lnTo>
                    <a:pt x="85" y="25"/>
                  </a:lnTo>
                  <a:lnTo>
                    <a:pt x="104" y="10"/>
                  </a:lnTo>
                  <a:lnTo>
                    <a:pt x="125" y="2"/>
                  </a:lnTo>
                  <a:lnTo>
                    <a:pt x="146"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algn="l" defTabSz="1218987"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0070C0"/>
                </a:solidFill>
                <a:effectLst/>
                <a:uLnTx/>
                <a:uFillTx/>
                <a:latin typeface="Sakkal Majalla" panose="02000000000000000000" pitchFamily="2" charset="-78"/>
                <a:ea typeface="+mn-ea"/>
                <a:cs typeface="Sakkal Majalla" panose="02000000000000000000" pitchFamily="2" charset="-78"/>
              </a:endParaRPr>
            </a:p>
          </p:txBody>
        </p:sp>
      </p:grpSp>
      <p:sp>
        <p:nvSpPr>
          <p:cNvPr id="113" name="Freeform 15">
            <a:extLst>
              <a:ext uri="{FF2B5EF4-FFF2-40B4-BE49-F238E27FC236}">
                <a16:creationId xmlns:a16="http://schemas.microsoft.com/office/drawing/2014/main" xmlns="" id="{BA462764-766D-4963-9C27-C029483D8C67}"/>
              </a:ext>
            </a:extLst>
          </p:cNvPr>
          <p:cNvSpPr>
            <a:spLocks noEditPoints="1"/>
          </p:cNvSpPr>
          <p:nvPr/>
        </p:nvSpPr>
        <p:spPr bwMode="auto">
          <a:xfrm>
            <a:off x="6656047" y="1533365"/>
            <a:ext cx="325881" cy="322013"/>
          </a:xfrm>
          <a:custGeom>
            <a:avLst/>
            <a:gdLst/>
            <a:ahLst/>
            <a:cxnLst>
              <a:cxn ang="0">
                <a:pos x="306" y="190"/>
              </a:cxn>
              <a:cxn ang="0">
                <a:pos x="178" y="333"/>
              </a:cxn>
              <a:cxn ang="0">
                <a:pos x="31" y="190"/>
              </a:cxn>
              <a:cxn ang="0">
                <a:pos x="159" y="333"/>
              </a:cxn>
              <a:cxn ang="0">
                <a:pos x="31" y="190"/>
              </a:cxn>
              <a:cxn ang="0">
                <a:pos x="228" y="25"/>
              </a:cxn>
              <a:cxn ang="0">
                <a:pos x="198" y="50"/>
              </a:cxn>
              <a:cxn ang="0">
                <a:pos x="182" y="86"/>
              </a:cxn>
              <a:cxn ang="0">
                <a:pos x="231" y="71"/>
              </a:cxn>
              <a:cxn ang="0">
                <a:pos x="255" y="54"/>
              </a:cxn>
              <a:cxn ang="0">
                <a:pos x="260" y="40"/>
              </a:cxn>
              <a:cxn ang="0">
                <a:pos x="255" y="29"/>
              </a:cxn>
              <a:cxn ang="0">
                <a:pos x="248" y="25"/>
              </a:cxn>
              <a:cxn ang="0">
                <a:pos x="239" y="23"/>
              </a:cxn>
              <a:cxn ang="0">
                <a:pos x="90" y="25"/>
              </a:cxn>
              <a:cxn ang="0">
                <a:pos x="78" y="34"/>
              </a:cxn>
              <a:cxn ang="0">
                <a:pos x="74" y="42"/>
              </a:cxn>
              <a:cxn ang="0">
                <a:pos x="75" y="51"/>
              </a:cxn>
              <a:cxn ang="0">
                <a:pos x="85" y="63"/>
              </a:cxn>
              <a:cxn ang="0">
                <a:pos x="104" y="75"/>
              </a:cxn>
              <a:cxn ang="0">
                <a:pos x="155" y="84"/>
              </a:cxn>
              <a:cxn ang="0">
                <a:pos x="139" y="50"/>
              </a:cxn>
              <a:cxn ang="0">
                <a:pos x="119" y="30"/>
              </a:cxn>
              <a:cxn ang="0">
                <a:pos x="98" y="23"/>
              </a:cxn>
              <a:cxn ang="0">
                <a:pos x="98" y="0"/>
              </a:cxn>
              <a:cxn ang="0">
                <a:pos x="132" y="10"/>
              </a:cxn>
              <a:cxn ang="0">
                <a:pos x="157" y="37"/>
              </a:cxn>
              <a:cxn ang="0">
                <a:pos x="164" y="46"/>
              </a:cxn>
              <a:cxn ang="0">
                <a:pos x="169" y="55"/>
              </a:cxn>
              <a:cxn ang="0">
                <a:pos x="185" y="29"/>
              </a:cxn>
              <a:cxn ang="0">
                <a:pos x="222" y="3"/>
              </a:cxn>
              <a:cxn ang="0">
                <a:pos x="256" y="3"/>
              </a:cxn>
              <a:cxn ang="0">
                <a:pos x="280" y="23"/>
              </a:cxn>
              <a:cxn ang="0">
                <a:pos x="281" y="55"/>
              </a:cxn>
              <a:cxn ang="0">
                <a:pos x="259" y="82"/>
              </a:cxn>
              <a:cxn ang="0">
                <a:pos x="244" y="90"/>
              </a:cxn>
              <a:cxn ang="0">
                <a:pos x="326" y="92"/>
              </a:cxn>
              <a:cxn ang="0">
                <a:pos x="337" y="107"/>
              </a:cxn>
              <a:cxn ang="0">
                <a:pos x="178" y="168"/>
              </a:cxn>
              <a:cxn ang="0">
                <a:pos x="159" y="90"/>
              </a:cxn>
              <a:cxn ang="0">
                <a:pos x="0" y="168"/>
              </a:cxn>
              <a:cxn ang="0">
                <a:pos x="2" y="102"/>
              </a:cxn>
              <a:cxn ang="0">
                <a:pos x="7" y="94"/>
              </a:cxn>
              <a:cxn ang="0">
                <a:pos x="17" y="90"/>
              </a:cxn>
              <a:cxn ang="0">
                <a:pos x="69" y="80"/>
              </a:cxn>
              <a:cxn ang="0">
                <a:pos x="52" y="56"/>
              </a:cxn>
              <a:cxn ang="0">
                <a:pos x="53" y="33"/>
              </a:cxn>
              <a:cxn ang="0">
                <a:pos x="66" y="13"/>
              </a:cxn>
              <a:cxn ang="0">
                <a:pos x="98" y="0"/>
              </a:cxn>
            </a:cxnLst>
            <a:rect l="0" t="0" r="r" b="b"/>
            <a:pathLst>
              <a:path w="337" h="333">
                <a:moveTo>
                  <a:pt x="178" y="190"/>
                </a:moveTo>
                <a:lnTo>
                  <a:pt x="306" y="190"/>
                </a:lnTo>
                <a:lnTo>
                  <a:pt x="306" y="333"/>
                </a:lnTo>
                <a:lnTo>
                  <a:pt x="178" y="333"/>
                </a:lnTo>
                <a:lnTo>
                  <a:pt x="178" y="190"/>
                </a:lnTo>
                <a:close/>
                <a:moveTo>
                  <a:pt x="31" y="190"/>
                </a:moveTo>
                <a:lnTo>
                  <a:pt x="159" y="190"/>
                </a:lnTo>
                <a:lnTo>
                  <a:pt x="159" y="333"/>
                </a:lnTo>
                <a:lnTo>
                  <a:pt x="31" y="333"/>
                </a:lnTo>
                <a:lnTo>
                  <a:pt x="31" y="190"/>
                </a:lnTo>
                <a:close/>
                <a:moveTo>
                  <a:pt x="239" y="23"/>
                </a:moveTo>
                <a:lnTo>
                  <a:pt x="228" y="25"/>
                </a:lnTo>
                <a:lnTo>
                  <a:pt x="218" y="30"/>
                </a:lnTo>
                <a:lnTo>
                  <a:pt x="198" y="50"/>
                </a:lnTo>
                <a:lnTo>
                  <a:pt x="189" y="67"/>
                </a:lnTo>
                <a:lnTo>
                  <a:pt x="182" y="86"/>
                </a:lnTo>
                <a:lnTo>
                  <a:pt x="210" y="78"/>
                </a:lnTo>
                <a:lnTo>
                  <a:pt x="231" y="71"/>
                </a:lnTo>
                <a:lnTo>
                  <a:pt x="246" y="63"/>
                </a:lnTo>
                <a:lnTo>
                  <a:pt x="255" y="54"/>
                </a:lnTo>
                <a:lnTo>
                  <a:pt x="259" y="47"/>
                </a:lnTo>
                <a:lnTo>
                  <a:pt x="260" y="40"/>
                </a:lnTo>
                <a:lnTo>
                  <a:pt x="260" y="37"/>
                </a:lnTo>
                <a:lnTo>
                  <a:pt x="255" y="29"/>
                </a:lnTo>
                <a:lnTo>
                  <a:pt x="252" y="27"/>
                </a:lnTo>
                <a:lnTo>
                  <a:pt x="248" y="25"/>
                </a:lnTo>
                <a:lnTo>
                  <a:pt x="244" y="23"/>
                </a:lnTo>
                <a:lnTo>
                  <a:pt x="239" y="23"/>
                </a:lnTo>
                <a:close/>
                <a:moveTo>
                  <a:pt x="94" y="23"/>
                </a:moveTo>
                <a:lnTo>
                  <a:pt x="90" y="25"/>
                </a:lnTo>
                <a:lnTo>
                  <a:pt x="82" y="30"/>
                </a:lnTo>
                <a:lnTo>
                  <a:pt x="78" y="34"/>
                </a:lnTo>
                <a:lnTo>
                  <a:pt x="75" y="38"/>
                </a:lnTo>
                <a:lnTo>
                  <a:pt x="74" y="42"/>
                </a:lnTo>
                <a:lnTo>
                  <a:pt x="74" y="48"/>
                </a:lnTo>
                <a:lnTo>
                  <a:pt x="75" y="51"/>
                </a:lnTo>
                <a:lnTo>
                  <a:pt x="81" y="59"/>
                </a:lnTo>
                <a:lnTo>
                  <a:pt x="85" y="63"/>
                </a:lnTo>
                <a:lnTo>
                  <a:pt x="90" y="67"/>
                </a:lnTo>
                <a:lnTo>
                  <a:pt x="104" y="75"/>
                </a:lnTo>
                <a:lnTo>
                  <a:pt x="127" y="80"/>
                </a:lnTo>
                <a:lnTo>
                  <a:pt x="155" y="84"/>
                </a:lnTo>
                <a:lnTo>
                  <a:pt x="147" y="63"/>
                </a:lnTo>
                <a:lnTo>
                  <a:pt x="139" y="50"/>
                </a:lnTo>
                <a:lnTo>
                  <a:pt x="130" y="38"/>
                </a:lnTo>
                <a:lnTo>
                  <a:pt x="119" y="30"/>
                </a:lnTo>
                <a:lnTo>
                  <a:pt x="108" y="25"/>
                </a:lnTo>
                <a:lnTo>
                  <a:pt x="98" y="23"/>
                </a:lnTo>
                <a:lnTo>
                  <a:pt x="94" y="23"/>
                </a:lnTo>
                <a:close/>
                <a:moveTo>
                  <a:pt x="98" y="0"/>
                </a:moveTo>
                <a:lnTo>
                  <a:pt x="116" y="3"/>
                </a:lnTo>
                <a:lnTo>
                  <a:pt x="132" y="10"/>
                </a:lnTo>
                <a:lnTo>
                  <a:pt x="147" y="22"/>
                </a:lnTo>
                <a:lnTo>
                  <a:pt x="157" y="37"/>
                </a:lnTo>
                <a:lnTo>
                  <a:pt x="161" y="40"/>
                </a:lnTo>
                <a:lnTo>
                  <a:pt x="164" y="46"/>
                </a:lnTo>
                <a:lnTo>
                  <a:pt x="166" y="50"/>
                </a:lnTo>
                <a:lnTo>
                  <a:pt x="169" y="55"/>
                </a:lnTo>
                <a:lnTo>
                  <a:pt x="169" y="52"/>
                </a:lnTo>
                <a:lnTo>
                  <a:pt x="185" y="29"/>
                </a:lnTo>
                <a:lnTo>
                  <a:pt x="205" y="10"/>
                </a:lnTo>
                <a:lnTo>
                  <a:pt x="222" y="3"/>
                </a:lnTo>
                <a:lnTo>
                  <a:pt x="239" y="0"/>
                </a:lnTo>
                <a:lnTo>
                  <a:pt x="256" y="3"/>
                </a:lnTo>
                <a:lnTo>
                  <a:pt x="271" y="12"/>
                </a:lnTo>
                <a:lnTo>
                  <a:pt x="280" y="23"/>
                </a:lnTo>
                <a:lnTo>
                  <a:pt x="284" y="40"/>
                </a:lnTo>
                <a:lnTo>
                  <a:pt x="281" y="55"/>
                </a:lnTo>
                <a:lnTo>
                  <a:pt x="273" y="69"/>
                </a:lnTo>
                <a:lnTo>
                  <a:pt x="259" y="82"/>
                </a:lnTo>
                <a:lnTo>
                  <a:pt x="252" y="86"/>
                </a:lnTo>
                <a:lnTo>
                  <a:pt x="244" y="90"/>
                </a:lnTo>
                <a:lnTo>
                  <a:pt x="321" y="90"/>
                </a:lnTo>
                <a:lnTo>
                  <a:pt x="326" y="92"/>
                </a:lnTo>
                <a:lnTo>
                  <a:pt x="334" y="97"/>
                </a:lnTo>
                <a:lnTo>
                  <a:pt x="337" y="107"/>
                </a:lnTo>
                <a:lnTo>
                  <a:pt x="337" y="168"/>
                </a:lnTo>
                <a:lnTo>
                  <a:pt x="178" y="168"/>
                </a:lnTo>
                <a:lnTo>
                  <a:pt x="178" y="90"/>
                </a:lnTo>
                <a:lnTo>
                  <a:pt x="159" y="90"/>
                </a:lnTo>
                <a:lnTo>
                  <a:pt x="159" y="168"/>
                </a:lnTo>
                <a:lnTo>
                  <a:pt x="0" y="168"/>
                </a:lnTo>
                <a:lnTo>
                  <a:pt x="0" y="107"/>
                </a:lnTo>
                <a:lnTo>
                  <a:pt x="2" y="102"/>
                </a:lnTo>
                <a:lnTo>
                  <a:pt x="4" y="97"/>
                </a:lnTo>
                <a:lnTo>
                  <a:pt x="7" y="94"/>
                </a:lnTo>
                <a:lnTo>
                  <a:pt x="12" y="92"/>
                </a:lnTo>
                <a:lnTo>
                  <a:pt x="17" y="90"/>
                </a:lnTo>
                <a:lnTo>
                  <a:pt x="85" y="90"/>
                </a:lnTo>
                <a:lnTo>
                  <a:pt x="69" y="80"/>
                </a:lnTo>
                <a:lnTo>
                  <a:pt x="58" y="68"/>
                </a:lnTo>
                <a:lnTo>
                  <a:pt x="52" y="56"/>
                </a:lnTo>
                <a:lnTo>
                  <a:pt x="50" y="46"/>
                </a:lnTo>
                <a:lnTo>
                  <a:pt x="53" y="33"/>
                </a:lnTo>
                <a:lnTo>
                  <a:pt x="58" y="22"/>
                </a:lnTo>
                <a:lnTo>
                  <a:pt x="66" y="13"/>
                </a:lnTo>
                <a:lnTo>
                  <a:pt x="81" y="4"/>
                </a:lnTo>
                <a:lnTo>
                  <a:pt x="98" y="0"/>
                </a:lnTo>
                <a:close/>
              </a:path>
            </a:pathLst>
          </a:custGeom>
          <a:solidFill>
            <a:srgbClr val="019ADD"/>
          </a:solid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algn="l" defTabSz="1218987"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0070C0"/>
              </a:solidFill>
              <a:effectLst/>
              <a:uLnTx/>
              <a:uFillTx/>
              <a:latin typeface="Sakkal Majalla" panose="02000000000000000000" pitchFamily="2" charset="-78"/>
              <a:ea typeface="+mn-ea"/>
              <a:cs typeface="Sakkal Majalla" panose="02000000000000000000" pitchFamily="2" charset="-78"/>
            </a:endParaRPr>
          </a:p>
        </p:txBody>
      </p:sp>
      <p:sp>
        <p:nvSpPr>
          <p:cNvPr id="114" name="Freeform 16">
            <a:extLst>
              <a:ext uri="{FF2B5EF4-FFF2-40B4-BE49-F238E27FC236}">
                <a16:creationId xmlns:a16="http://schemas.microsoft.com/office/drawing/2014/main" xmlns="" id="{348C0792-9128-4537-9B59-570D178DA14B}"/>
              </a:ext>
            </a:extLst>
          </p:cNvPr>
          <p:cNvSpPr>
            <a:spLocks/>
          </p:cNvSpPr>
          <p:nvPr/>
        </p:nvSpPr>
        <p:spPr bwMode="auto">
          <a:xfrm>
            <a:off x="8874054" y="1533365"/>
            <a:ext cx="320078" cy="274629"/>
          </a:xfrm>
          <a:custGeom>
            <a:avLst/>
            <a:gdLst/>
            <a:ahLst/>
            <a:cxnLst>
              <a:cxn ang="0">
                <a:pos x="69" y="0"/>
              </a:cxn>
              <a:cxn ang="0">
                <a:pos x="92" y="0"/>
              </a:cxn>
              <a:cxn ang="0">
                <a:pos x="113" y="4"/>
              </a:cxn>
              <a:cxn ang="0">
                <a:pos x="133" y="14"/>
              </a:cxn>
              <a:cxn ang="0">
                <a:pos x="150" y="29"/>
              </a:cxn>
              <a:cxn ang="0">
                <a:pos x="162" y="48"/>
              </a:cxn>
              <a:cxn ang="0">
                <a:pos x="164" y="53"/>
              </a:cxn>
              <a:cxn ang="0">
                <a:pos x="166" y="59"/>
              </a:cxn>
              <a:cxn ang="0">
                <a:pos x="168" y="48"/>
              </a:cxn>
              <a:cxn ang="0">
                <a:pos x="182" y="29"/>
              </a:cxn>
              <a:cxn ang="0">
                <a:pos x="197" y="14"/>
              </a:cxn>
              <a:cxn ang="0">
                <a:pos x="217" y="4"/>
              </a:cxn>
              <a:cxn ang="0">
                <a:pos x="238" y="0"/>
              </a:cxn>
              <a:cxn ang="0">
                <a:pos x="261" y="0"/>
              </a:cxn>
              <a:cxn ang="0">
                <a:pos x="282" y="8"/>
              </a:cxn>
              <a:cxn ang="0">
                <a:pos x="302" y="19"/>
              </a:cxn>
              <a:cxn ang="0">
                <a:pos x="316" y="36"/>
              </a:cxn>
              <a:cxn ang="0">
                <a:pos x="327" y="55"/>
              </a:cxn>
              <a:cxn ang="0">
                <a:pos x="331" y="76"/>
              </a:cxn>
              <a:cxn ang="0">
                <a:pos x="329" y="98"/>
              </a:cxn>
              <a:cxn ang="0">
                <a:pos x="323" y="120"/>
              </a:cxn>
              <a:cxn ang="0">
                <a:pos x="316" y="131"/>
              </a:cxn>
              <a:cxn ang="0">
                <a:pos x="306" y="145"/>
              </a:cxn>
              <a:cxn ang="0">
                <a:pos x="294" y="159"/>
              </a:cxn>
              <a:cxn ang="0">
                <a:pos x="278" y="175"/>
              </a:cxn>
              <a:cxn ang="0">
                <a:pos x="262" y="192"/>
              </a:cxn>
              <a:cxn ang="0">
                <a:pos x="228" y="226"/>
              </a:cxn>
              <a:cxn ang="0">
                <a:pos x="212" y="241"/>
              </a:cxn>
              <a:cxn ang="0">
                <a:pos x="197" y="255"/>
              </a:cxn>
              <a:cxn ang="0">
                <a:pos x="184" y="267"/>
              </a:cxn>
              <a:cxn ang="0">
                <a:pos x="175" y="276"/>
              </a:cxn>
              <a:cxn ang="0">
                <a:pos x="168" y="281"/>
              </a:cxn>
              <a:cxn ang="0">
                <a:pos x="166" y="284"/>
              </a:cxn>
              <a:cxn ang="0">
                <a:pos x="163" y="281"/>
              </a:cxn>
              <a:cxn ang="0">
                <a:pos x="157" y="276"/>
              </a:cxn>
              <a:cxn ang="0">
                <a:pos x="147" y="267"/>
              </a:cxn>
              <a:cxn ang="0">
                <a:pos x="134" y="255"/>
              </a:cxn>
              <a:cxn ang="0">
                <a:pos x="102" y="226"/>
              </a:cxn>
              <a:cxn ang="0">
                <a:pos x="68" y="192"/>
              </a:cxn>
              <a:cxn ang="0">
                <a:pos x="52" y="175"/>
              </a:cxn>
              <a:cxn ang="0">
                <a:pos x="37" y="159"/>
              </a:cxn>
              <a:cxn ang="0">
                <a:pos x="25" y="145"/>
              </a:cxn>
              <a:cxn ang="0">
                <a:pos x="14" y="131"/>
              </a:cxn>
              <a:cxn ang="0">
                <a:pos x="8" y="120"/>
              </a:cxn>
              <a:cxn ang="0">
                <a:pos x="1" y="98"/>
              </a:cxn>
              <a:cxn ang="0">
                <a:pos x="0" y="76"/>
              </a:cxn>
              <a:cxn ang="0">
                <a:pos x="5" y="55"/>
              </a:cxn>
              <a:cxn ang="0">
                <a:pos x="14" y="36"/>
              </a:cxn>
              <a:cxn ang="0">
                <a:pos x="30" y="19"/>
              </a:cxn>
              <a:cxn ang="0">
                <a:pos x="48" y="8"/>
              </a:cxn>
              <a:cxn ang="0">
                <a:pos x="69" y="0"/>
              </a:cxn>
            </a:cxnLst>
            <a:rect l="0" t="0" r="r" b="b"/>
            <a:pathLst>
              <a:path w="331" h="284">
                <a:moveTo>
                  <a:pt x="69" y="0"/>
                </a:moveTo>
                <a:lnTo>
                  <a:pt x="92" y="0"/>
                </a:lnTo>
                <a:lnTo>
                  <a:pt x="113" y="4"/>
                </a:lnTo>
                <a:lnTo>
                  <a:pt x="133" y="14"/>
                </a:lnTo>
                <a:lnTo>
                  <a:pt x="150" y="29"/>
                </a:lnTo>
                <a:lnTo>
                  <a:pt x="162" y="48"/>
                </a:lnTo>
                <a:lnTo>
                  <a:pt x="164" y="53"/>
                </a:lnTo>
                <a:lnTo>
                  <a:pt x="166" y="59"/>
                </a:lnTo>
                <a:lnTo>
                  <a:pt x="168" y="48"/>
                </a:lnTo>
                <a:lnTo>
                  <a:pt x="182" y="29"/>
                </a:lnTo>
                <a:lnTo>
                  <a:pt x="197" y="14"/>
                </a:lnTo>
                <a:lnTo>
                  <a:pt x="217" y="4"/>
                </a:lnTo>
                <a:lnTo>
                  <a:pt x="238" y="0"/>
                </a:lnTo>
                <a:lnTo>
                  <a:pt x="261" y="0"/>
                </a:lnTo>
                <a:lnTo>
                  <a:pt x="282" y="8"/>
                </a:lnTo>
                <a:lnTo>
                  <a:pt x="302" y="19"/>
                </a:lnTo>
                <a:lnTo>
                  <a:pt x="316" y="36"/>
                </a:lnTo>
                <a:lnTo>
                  <a:pt x="327" y="55"/>
                </a:lnTo>
                <a:lnTo>
                  <a:pt x="331" y="76"/>
                </a:lnTo>
                <a:lnTo>
                  <a:pt x="329" y="98"/>
                </a:lnTo>
                <a:lnTo>
                  <a:pt x="323" y="120"/>
                </a:lnTo>
                <a:lnTo>
                  <a:pt x="316" y="131"/>
                </a:lnTo>
                <a:lnTo>
                  <a:pt x="306" y="145"/>
                </a:lnTo>
                <a:lnTo>
                  <a:pt x="294" y="159"/>
                </a:lnTo>
                <a:lnTo>
                  <a:pt x="278" y="175"/>
                </a:lnTo>
                <a:lnTo>
                  <a:pt x="262" y="192"/>
                </a:lnTo>
                <a:lnTo>
                  <a:pt x="228" y="226"/>
                </a:lnTo>
                <a:lnTo>
                  <a:pt x="212" y="241"/>
                </a:lnTo>
                <a:lnTo>
                  <a:pt x="197" y="255"/>
                </a:lnTo>
                <a:lnTo>
                  <a:pt x="184" y="267"/>
                </a:lnTo>
                <a:lnTo>
                  <a:pt x="175" y="276"/>
                </a:lnTo>
                <a:lnTo>
                  <a:pt x="168" y="281"/>
                </a:lnTo>
                <a:lnTo>
                  <a:pt x="166" y="284"/>
                </a:lnTo>
                <a:lnTo>
                  <a:pt x="163" y="281"/>
                </a:lnTo>
                <a:lnTo>
                  <a:pt x="157" y="276"/>
                </a:lnTo>
                <a:lnTo>
                  <a:pt x="147" y="267"/>
                </a:lnTo>
                <a:lnTo>
                  <a:pt x="134" y="255"/>
                </a:lnTo>
                <a:lnTo>
                  <a:pt x="102" y="226"/>
                </a:lnTo>
                <a:lnTo>
                  <a:pt x="68" y="192"/>
                </a:lnTo>
                <a:lnTo>
                  <a:pt x="52" y="175"/>
                </a:lnTo>
                <a:lnTo>
                  <a:pt x="37" y="159"/>
                </a:lnTo>
                <a:lnTo>
                  <a:pt x="25" y="145"/>
                </a:lnTo>
                <a:lnTo>
                  <a:pt x="14" y="131"/>
                </a:lnTo>
                <a:lnTo>
                  <a:pt x="8" y="120"/>
                </a:lnTo>
                <a:lnTo>
                  <a:pt x="1" y="98"/>
                </a:lnTo>
                <a:lnTo>
                  <a:pt x="0" y="76"/>
                </a:lnTo>
                <a:lnTo>
                  <a:pt x="5" y="55"/>
                </a:lnTo>
                <a:lnTo>
                  <a:pt x="14" y="36"/>
                </a:lnTo>
                <a:lnTo>
                  <a:pt x="30" y="19"/>
                </a:lnTo>
                <a:lnTo>
                  <a:pt x="48" y="8"/>
                </a:lnTo>
                <a:lnTo>
                  <a:pt x="69" y="0"/>
                </a:lnTo>
                <a:close/>
              </a:path>
            </a:pathLst>
          </a:custGeom>
          <a:solidFill>
            <a:srgbClr val="019ADD"/>
          </a:solid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algn="l" defTabSz="1218987"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0070C0"/>
              </a:solidFill>
              <a:effectLst/>
              <a:uLnTx/>
              <a:uFillTx/>
              <a:latin typeface="Sakkal Majalla" panose="02000000000000000000" pitchFamily="2" charset="-78"/>
              <a:ea typeface="+mn-ea"/>
              <a:cs typeface="Sakkal Majalla" panose="02000000000000000000" pitchFamily="2" charset="-78"/>
            </a:endParaRPr>
          </a:p>
        </p:txBody>
      </p:sp>
      <p:grpSp>
        <p:nvGrpSpPr>
          <p:cNvPr id="115" name="Group 114">
            <a:extLst>
              <a:ext uri="{FF2B5EF4-FFF2-40B4-BE49-F238E27FC236}">
                <a16:creationId xmlns:a16="http://schemas.microsoft.com/office/drawing/2014/main" xmlns="" id="{4CF7B24B-EDDB-487F-8249-12294C661BB5}"/>
              </a:ext>
            </a:extLst>
          </p:cNvPr>
          <p:cNvGrpSpPr/>
          <p:nvPr/>
        </p:nvGrpSpPr>
        <p:grpSpPr>
          <a:xfrm>
            <a:off x="4347562" y="3732942"/>
            <a:ext cx="460295" cy="336522"/>
            <a:chOff x="5715001" y="3627438"/>
            <a:chExt cx="755650" cy="552450"/>
          </a:xfrm>
          <a:solidFill>
            <a:srgbClr val="019ADD"/>
          </a:solidFill>
        </p:grpSpPr>
        <p:sp>
          <p:nvSpPr>
            <p:cNvPr id="116" name="Freeform 18">
              <a:extLst>
                <a:ext uri="{FF2B5EF4-FFF2-40B4-BE49-F238E27FC236}">
                  <a16:creationId xmlns:a16="http://schemas.microsoft.com/office/drawing/2014/main" xmlns="" id="{6FC6E1A6-9E4C-458E-A938-80FB3DA6C1EC}"/>
                </a:ext>
              </a:extLst>
            </p:cNvPr>
            <p:cNvSpPr>
              <a:spLocks/>
            </p:cNvSpPr>
            <p:nvPr/>
          </p:nvSpPr>
          <p:spPr bwMode="auto">
            <a:xfrm>
              <a:off x="6283326" y="3627438"/>
              <a:ext cx="161925" cy="61913"/>
            </a:xfrm>
            <a:custGeom>
              <a:avLst/>
              <a:gdLst/>
              <a:ahLst/>
              <a:cxnLst>
                <a:cxn ang="0">
                  <a:pos x="52" y="0"/>
                </a:cxn>
                <a:cxn ang="0">
                  <a:pos x="66" y="3"/>
                </a:cxn>
                <a:cxn ang="0">
                  <a:pos x="78" y="8"/>
                </a:cxn>
                <a:cxn ang="0">
                  <a:pos x="89" y="13"/>
                </a:cxn>
                <a:cxn ang="0">
                  <a:pos x="102" y="26"/>
                </a:cxn>
                <a:cxn ang="0">
                  <a:pos x="89" y="37"/>
                </a:cxn>
                <a:cxn ang="0">
                  <a:pos x="86" y="38"/>
                </a:cxn>
                <a:cxn ang="0">
                  <a:pos x="86" y="37"/>
                </a:cxn>
                <a:cxn ang="0">
                  <a:pos x="85" y="37"/>
                </a:cxn>
                <a:cxn ang="0">
                  <a:pos x="85" y="36"/>
                </a:cxn>
                <a:cxn ang="0">
                  <a:pos x="82" y="34"/>
                </a:cxn>
                <a:cxn ang="0">
                  <a:pos x="77" y="29"/>
                </a:cxn>
                <a:cxn ang="0">
                  <a:pos x="66" y="22"/>
                </a:cxn>
                <a:cxn ang="0">
                  <a:pos x="52" y="20"/>
                </a:cxn>
                <a:cxn ang="0">
                  <a:pos x="44" y="21"/>
                </a:cxn>
                <a:cxn ang="0">
                  <a:pos x="35" y="24"/>
                </a:cxn>
                <a:cxn ang="0">
                  <a:pos x="24" y="30"/>
                </a:cxn>
                <a:cxn ang="0">
                  <a:pos x="14" y="39"/>
                </a:cxn>
                <a:cxn ang="0">
                  <a:pos x="0" y="25"/>
                </a:cxn>
                <a:cxn ang="0">
                  <a:pos x="19" y="11"/>
                </a:cxn>
                <a:cxn ang="0">
                  <a:pos x="36" y="3"/>
                </a:cxn>
                <a:cxn ang="0">
                  <a:pos x="52" y="0"/>
                </a:cxn>
              </a:cxnLst>
              <a:rect l="0" t="0" r="r" b="b"/>
              <a:pathLst>
                <a:path w="102" h="39">
                  <a:moveTo>
                    <a:pt x="52" y="0"/>
                  </a:moveTo>
                  <a:lnTo>
                    <a:pt x="66" y="3"/>
                  </a:lnTo>
                  <a:lnTo>
                    <a:pt x="78" y="8"/>
                  </a:lnTo>
                  <a:lnTo>
                    <a:pt x="89" y="13"/>
                  </a:lnTo>
                  <a:lnTo>
                    <a:pt x="102" y="26"/>
                  </a:lnTo>
                  <a:lnTo>
                    <a:pt x="89" y="37"/>
                  </a:lnTo>
                  <a:lnTo>
                    <a:pt x="86" y="38"/>
                  </a:lnTo>
                  <a:lnTo>
                    <a:pt x="86" y="37"/>
                  </a:lnTo>
                  <a:lnTo>
                    <a:pt x="85" y="37"/>
                  </a:lnTo>
                  <a:lnTo>
                    <a:pt x="85" y="36"/>
                  </a:lnTo>
                  <a:lnTo>
                    <a:pt x="82" y="34"/>
                  </a:lnTo>
                  <a:lnTo>
                    <a:pt x="77" y="29"/>
                  </a:lnTo>
                  <a:lnTo>
                    <a:pt x="66" y="22"/>
                  </a:lnTo>
                  <a:lnTo>
                    <a:pt x="52" y="20"/>
                  </a:lnTo>
                  <a:lnTo>
                    <a:pt x="44" y="21"/>
                  </a:lnTo>
                  <a:lnTo>
                    <a:pt x="35" y="24"/>
                  </a:lnTo>
                  <a:lnTo>
                    <a:pt x="24" y="30"/>
                  </a:lnTo>
                  <a:lnTo>
                    <a:pt x="14" y="39"/>
                  </a:lnTo>
                  <a:lnTo>
                    <a:pt x="0" y="25"/>
                  </a:lnTo>
                  <a:lnTo>
                    <a:pt x="19" y="11"/>
                  </a:lnTo>
                  <a:lnTo>
                    <a:pt x="36" y="3"/>
                  </a:lnTo>
                  <a:lnTo>
                    <a:pt x="52"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algn="l" defTabSz="1218987"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0070C0"/>
                </a:solidFill>
                <a:effectLst/>
                <a:uLnTx/>
                <a:uFillTx/>
                <a:latin typeface="Sakkal Majalla" panose="02000000000000000000" pitchFamily="2" charset="-78"/>
                <a:ea typeface="+mn-ea"/>
                <a:cs typeface="Sakkal Majalla" panose="02000000000000000000" pitchFamily="2" charset="-78"/>
              </a:endParaRPr>
            </a:p>
          </p:txBody>
        </p:sp>
        <p:sp>
          <p:nvSpPr>
            <p:cNvPr id="117" name="Freeform 19">
              <a:extLst>
                <a:ext uri="{FF2B5EF4-FFF2-40B4-BE49-F238E27FC236}">
                  <a16:creationId xmlns:a16="http://schemas.microsoft.com/office/drawing/2014/main" xmlns="" id="{42566021-D9C3-4022-9B91-9B84166B3197}"/>
                </a:ext>
              </a:extLst>
            </p:cNvPr>
            <p:cNvSpPr>
              <a:spLocks/>
            </p:cNvSpPr>
            <p:nvPr/>
          </p:nvSpPr>
          <p:spPr bwMode="auto">
            <a:xfrm>
              <a:off x="6122988" y="3689350"/>
              <a:ext cx="158750" cy="63500"/>
            </a:xfrm>
            <a:custGeom>
              <a:avLst/>
              <a:gdLst/>
              <a:ahLst/>
              <a:cxnLst>
                <a:cxn ang="0">
                  <a:pos x="87" y="0"/>
                </a:cxn>
                <a:cxn ang="0">
                  <a:pos x="100" y="15"/>
                </a:cxn>
                <a:cxn ang="0">
                  <a:pos x="83" y="29"/>
                </a:cxn>
                <a:cxn ang="0">
                  <a:pos x="66" y="37"/>
                </a:cxn>
                <a:cxn ang="0">
                  <a:pos x="50" y="40"/>
                </a:cxn>
                <a:cxn ang="0">
                  <a:pos x="35" y="38"/>
                </a:cxn>
                <a:cxn ang="0">
                  <a:pos x="24" y="33"/>
                </a:cxn>
                <a:cxn ang="0">
                  <a:pos x="13" y="27"/>
                </a:cxn>
                <a:cxn ang="0">
                  <a:pos x="9" y="24"/>
                </a:cxn>
                <a:cxn ang="0">
                  <a:pos x="6" y="20"/>
                </a:cxn>
                <a:cxn ang="0">
                  <a:pos x="0" y="14"/>
                </a:cxn>
                <a:cxn ang="0">
                  <a:pos x="14" y="2"/>
                </a:cxn>
                <a:cxn ang="0">
                  <a:pos x="16" y="2"/>
                </a:cxn>
                <a:cxn ang="0">
                  <a:pos x="16" y="4"/>
                </a:cxn>
                <a:cxn ang="0">
                  <a:pos x="17" y="4"/>
                </a:cxn>
                <a:cxn ang="0">
                  <a:pos x="18" y="7"/>
                </a:cxn>
                <a:cxn ang="0">
                  <a:pos x="21" y="8"/>
                </a:cxn>
                <a:cxn ang="0">
                  <a:pos x="25" y="11"/>
                </a:cxn>
                <a:cxn ang="0">
                  <a:pos x="35" y="17"/>
                </a:cxn>
                <a:cxn ang="0">
                  <a:pos x="50" y="20"/>
                </a:cxn>
                <a:cxn ang="0">
                  <a:pos x="60" y="19"/>
                </a:cxn>
                <a:cxn ang="0">
                  <a:pos x="74" y="12"/>
                </a:cxn>
                <a:cxn ang="0">
                  <a:pos x="87" y="0"/>
                </a:cxn>
              </a:cxnLst>
              <a:rect l="0" t="0" r="r" b="b"/>
              <a:pathLst>
                <a:path w="100" h="40">
                  <a:moveTo>
                    <a:pt x="87" y="0"/>
                  </a:moveTo>
                  <a:lnTo>
                    <a:pt x="100" y="15"/>
                  </a:lnTo>
                  <a:lnTo>
                    <a:pt x="83" y="29"/>
                  </a:lnTo>
                  <a:lnTo>
                    <a:pt x="66" y="37"/>
                  </a:lnTo>
                  <a:lnTo>
                    <a:pt x="50" y="40"/>
                  </a:lnTo>
                  <a:lnTo>
                    <a:pt x="35" y="38"/>
                  </a:lnTo>
                  <a:lnTo>
                    <a:pt x="24" y="33"/>
                  </a:lnTo>
                  <a:lnTo>
                    <a:pt x="13" y="27"/>
                  </a:lnTo>
                  <a:lnTo>
                    <a:pt x="9" y="24"/>
                  </a:lnTo>
                  <a:lnTo>
                    <a:pt x="6" y="20"/>
                  </a:lnTo>
                  <a:lnTo>
                    <a:pt x="0" y="14"/>
                  </a:lnTo>
                  <a:lnTo>
                    <a:pt x="14" y="2"/>
                  </a:lnTo>
                  <a:lnTo>
                    <a:pt x="16" y="2"/>
                  </a:lnTo>
                  <a:lnTo>
                    <a:pt x="16" y="4"/>
                  </a:lnTo>
                  <a:lnTo>
                    <a:pt x="17" y="4"/>
                  </a:lnTo>
                  <a:lnTo>
                    <a:pt x="18" y="7"/>
                  </a:lnTo>
                  <a:lnTo>
                    <a:pt x="21" y="8"/>
                  </a:lnTo>
                  <a:lnTo>
                    <a:pt x="25" y="11"/>
                  </a:lnTo>
                  <a:lnTo>
                    <a:pt x="35" y="17"/>
                  </a:lnTo>
                  <a:lnTo>
                    <a:pt x="50" y="20"/>
                  </a:lnTo>
                  <a:lnTo>
                    <a:pt x="60" y="19"/>
                  </a:lnTo>
                  <a:lnTo>
                    <a:pt x="74" y="12"/>
                  </a:lnTo>
                  <a:lnTo>
                    <a:pt x="87"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algn="l" defTabSz="1218987"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0070C0"/>
                </a:solidFill>
                <a:effectLst/>
                <a:uLnTx/>
                <a:uFillTx/>
                <a:latin typeface="Sakkal Majalla" panose="02000000000000000000" pitchFamily="2" charset="-78"/>
                <a:ea typeface="+mn-ea"/>
                <a:cs typeface="Sakkal Majalla" panose="02000000000000000000" pitchFamily="2" charset="-78"/>
              </a:endParaRPr>
            </a:p>
          </p:txBody>
        </p:sp>
        <p:sp>
          <p:nvSpPr>
            <p:cNvPr id="118" name="Freeform 20">
              <a:extLst>
                <a:ext uri="{FF2B5EF4-FFF2-40B4-BE49-F238E27FC236}">
                  <a16:creationId xmlns:a16="http://schemas.microsoft.com/office/drawing/2014/main" xmlns="" id="{8FEE2ABA-0581-42DD-A42F-7A8C9209D586}"/>
                </a:ext>
              </a:extLst>
            </p:cNvPr>
            <p:cNvSpPr>
              <a:spLocks/>
            </p:cNvSpPr>
            <p:nvPr/>
          </p:nvSpPr>
          <p:spPr bwMode="auto">
            <a:xfrm>
              <a:off x="6062663" y="3705225"/>
              <a:ext cx="407988" cy="444500"/>
            </a:xfrm>
            <a:custGeom>
              <a:avLst/>
              <a:gdLst/>
              <a:ahLst/>
              <a:cxnLst>
                <a:cxn ang="0">
                  <a:pos x="208" y="0"/>
                </a:cxn>
                <a:cxn ang="0">
                  <a:pos x="257" y="0"/>
                </a:cxn>
                <a:cxn ang="0">
                  <a:pos x="257" y="280"/>
                </a:cxn>
                <a:cxn ang="0">
                  <a:pos x="27" y="280"/>
                </a:cxn>
                <a:cxn ang="0">
                  <a:pos x="27" y="279"/>
                </a:cxn>
                <a:cxn ang="0">
                  <a:pos x="29" y="277"/>
                </a:cxn>
                <a:cxn ang="0">
                  <a:pos x="29" y="275"/>
                </a:cxn>
                <a:cxn ang="0">
                  <a:pos x="31" y="273"/>
                </a:cxn>
                <a:cxn ang="0">
                  <a:pos x="37" y="268"/>
                </a:cxn>
                <a:cxn ang="0">
                  <a:pos x="39" y="264"/>
                </a:cxn>
                <a:cxn ang="0">
                  <a:pos x="40" y="259"/>
                </a:cxn>
                <a:cxn ang="0">
                  <a:pos x="43" y="247"/>
                </a:cxn>
                <a:cxn ang="0">
                  <a:pos x="43" y="230"/>
                </a:cxn>
                <a:cxn ang="0">
                  <a:pos x="40" y="210"/>
                </a:cxn>
                <a:cxn ang="0">
                  <a:pos x="33" y="193"/>
                </a:cxn>
                <a:cxn ang="0">
                  <a:pos x="18" y="178"/>
                </a:cxn>
                <a:cxn ang="0">
                  <a:pos x="13" y="171"/>
                </a:cxn>
                <a:cxn ang="0">
                  <a:pos x="6" y="166"/>
                </a:cxn>
                <a:cxn ang="0">
                  <a:pos x="0" y="162"/>
                </a:cxn>
                <a:cxn ang="0">
                  <a:pos x="5" y="148"/>
                </a:cxn>
                <a:cxn ang="0">
                  <a:pos x="8" y="132"/>
                </a:cxn>
                <a:cxn ang="0">
                  <a:pos x="39" y="148"/>
                </a:cxn>
                <a:cxn ang="0">
                  <a:pos x="39" y="98"/>
                </a:cxn>
                <a:cxn ang="0">
                  <a:pos x="138" y="144"/>
                </a:cxn>
                <a:cxn ang="0">
                  <a:pos x="138" y="98"/>
                </a:cxn>
                <a:cxn ang="0">
                  <a:pos x="208" y="136"/>
                </a:cxn>
                <a:cxn ang="0">
                  <a:pos x="208" y="0"/>
                </a:cxn>
              </a:cxnLst>
              <a:rect l="0" t="0" r="r" b="b"/>
              <a:pathLst>
                <a:path w="257" h="280">
                  <a:moveTo>
                    <a:pt x="208" y="0"/>
                  </a:moveTo>
                  <a:lnTo>
                    <a:pt x="257" y="0"/>
                  </a:lnTo>
                  <a:lnTo>
                    <a:pt x="257" y="280"/>
                  </a:lnTo>
                  <a:lnTo>
                    <a:pt x="27" y="280"/>
                  </a:lnTo>
                  <a:lnTo>
                    <a:pt x="27" y="279"/>
                  </a:lnTo>
                  <a:lnTo>
                    <a:pt x="29" y="277"/>
                  </a:lnTo>
                  <a:lnTo>
                    <a:pt x="29" y="275"/>
                  </a:lnTo>
                  <a:lnTo>
                    <a:pt x="31" y="273"/>
                  </a:lnTo>
                  <a:lnTo>
                    <a:pt x="37" y="268"/>
                  </a:lnTo>
                  <a:lnTo>
                    <a:pt x="39" y="264"/>
                  </a:lnTo>
                  <a:lnTo>
                    <a:pt x="40" y="259"/>
                  </a:lnTo>
                  <a:lnTo>
                    <a:pt x="43" y="247"/>
                  </a:lnTo>
                  <a:lnTo>
                    <a:pt x="43" y="230"/>
                  </a:lnTo>
                  <a:lnTo>
                    <a:pt x="40" y="210"/>
                  </a:lnTo>
                  <a:lnTo>
                    <a:pt x="33" y="193"/>
                  </a:lnTo>
                  <a:lnTo>
                    <a:pt x="18" y="178"/>
                  </a:lnTo>
                  <a:lnTo>
                    <a:pt x="13" y="171"/>
                  </a:lnTo>
                  <a:lnTo>
                    <a:pt x="6" y="166"/>
                  </a:lnTo>
                  <a:lnTo>
                    <a:pt x="0" y="162"/>
                  </a:lnTo>
                  <a:lnTo>
                    <a:pt x="5" y="148"/>
                  </a:lnTo>
                  <a:lnTo>
                    <a:pt x="8" y="132"/>
                  </a:lnTo>
                  <a:lnTo>
                    <a:pt x="39" y="148"/>
                  </a:lnTo>
                  <a:lnTo>
                    <a:pt x="39" y="98"/>
                  </a:lnTo>
                  <a:lnTo>
                    <a:pt x="138" y="144"/>
                  </a:lnTo>
                  <a:lnTo>
                    <a:pt x="138" y="98"/>
                  </a:lnTo>
                  <a:lnTo>
                    <a:pt x="208" y="136"/>
                  </a:lnTo>
                  <a:lnTo>
                    <a:pt x="208"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algn="l" defTabSz="1218987"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0070C0"/>
                </a:solidFill>
                <a:effectLst/>
                <a:uLnTx/>
                <a:uFillTx/>
                <a:latin typeface="Sakkal Majalla" panose="02000000000000000000" pitchFamily="2" charset="-78"/>
                <a:ea typeface="+mn-ea"/>
                <a:cs typeface="Sakkal Majalla" panose="02000000000000000000" pitchFamily="2" charset="-78"/>
              </a:endParaRPr>
            </a:p>
          </p:txBody>
        </p:sp>
        <p:sp>
          <p:nvSpPr>
            <p:cNvPr id="119" name="Freeform 21">
              <a:extLst>
                <a:ext uri="{FF2B5EF4-FFF2-40B4-BE49-F238E27FC236}">
                  <a16:creationId xmlns:a16="http://schemas.microsoft.com/office/drawing/2014/main" xmlns="" id="{08320B9B-6D2D-4CFB-B59C-4BFAFD6DBEB5}"/>
                </a:ext>
              </a:extLst>
            </p:cNvPr>
            <p:cNvSpPr>
              <a:spLocks/>
            </p:cNvSpPr>
            <p:nvPr/>
          </p:nvSpPr>
          <p:spPr bwMode="auto">
            <a:xfrm>
              <a:off x="5965826" y="3627438"/>
              <a:ext cx="158750" cy="61913"/>
            </a:xfrm>
            <a:custGeom>
              <a:avLst/>
              <a:gdLst/>
              <a:ahLst/>
              <a:cxnLst>
                <a:cxn ang="0">
                  <a:pos x="50" y="0"/>
                </a:cxn>
                <a:cxn ang="0">
                  <a:pos x="65" y="3"/>
                </a:cxn>
                <a:cxn ang="0">
                  <a:pos x="76" y="8"/>
                </a:cxn>
                <a:cxn ang="0">
                  <a:pos x="87" y="13"/>
                </a:cxn>
                <a:cxn ang="0">
                  <a:pos x="91" y="16"/>
                </a:cxn>
                <a:cxn ang="0">
                  <a:pos x="94" y="20"/>
                </a:cxn>
                <a:cxn ang="0">
                  <a:pos x="100" y="26"/>
                </a:cxn>
                <a:cxn ang="0">
                  <a:pos x="86" y="38"/>
                </a:cxn>
                <a:cxn ang="0">
                  <a:pos x="79" y="32"/>
                </a:cxn>
                <a:cxn ang="0">
                  <a:pos x="75" y="29"/>
                </a:cxn>
                <a:cxn ang="0">
                  <a:pos x="65" y="22"/>
                </a:cxn>
                <a:cxn ang="0">
                  <a:pos x="50" y="20"/>
                </a:cxn>
                <a:cxn ang="0">
                  <a:pos x="39" y="21"/>
                </a:cxn>
                <a:cxn ang="0">
                  <a:pos x="28" y="28"/>
                </a:cxn>
                <a:cxn ang="0">
                  <a:pos x="13" y="39"/>
                </a:cxn>
                <a:cxn ang="0">
                  <a:pos x="0" y="25"/>
                </a:cxn>
                <a:cxn ang="0">
                  <a:pos x="17" y="11"/>
                </a:cxn>
                <a:cxn ang="0">
                  <a:pos x="34" y="3"/>
                </a:cxn>
                <a:cxn ang="0">
                  <a:pos x="50" y="0"/>
                </a:cxn>
              </a:cxnLst>
              <a:rect l="0" t="0" r="r" b="b"/>
              <a:pathLst>
                <a:path w="100" h="39">
                  <a:moveTo>
                    <a:pt x="50" y="0"/>
                  </a:moveTo>
                  <a:lnTo>
                    <a:pt x="65" y="3"/>
                  </a:lnTo>
                  <a:lnTo>
                    <a:pt x="76" y="8"/>
                  </a:lnTo>
                  <a:lnTo>
                    <a:pt x="87" y="13"/>
                  </a:lnTo>
                  <a:lnTo>
                    <a:pt x="91" y="16"/>
                  </a:lnTo>
                  <a:lnTo>
                    <a:pt x="94" y="20"/>
                  </a:lnTo>
                  <a:lnTo>
                    <a:pt x="100" y="26"/>
                  </a:lnTo>
                  <a:lnTo>
                    <a:pt x="86" y="38"/>
                  </a:lnTo>
                  <a:lnTo>
                    <a:pt x="79" y="32"/>
                  </a:lnTo>
                  <a:lnTo>
                    <a:pt x="75" y="29"/>
                  </a:lnTo>
                  <a:lnTo>
                    <a:pt x="65" y="22"/>
                  </a:lnTo>
                  <a:lnTo>
                    <a:pt x="50" y="20"/>
                  </a:lnTo>
                  <a:lnTo>
                    <a:pt x="39" y="21"/>
                  </a:lnTo>
                  <a:lnTo>
                    <a:pt x="28" y="28"/>
                  </a:lnTo>
                  <a:lnTo>
                    <a:pt x="13" y="39"/>
                  </a:lnTo>
                  <a:lnTo>
                    <a:pt x="0" y="25"/>
                  </a:lnTo>
                  <a:lnTo>
                    <a:pt x="17" y="11"/>
                  </a:lnTo>
                  <a:lnTo>
                    <a:pt x="34" y="3"/>
                  </a:lnTo>
                  <a:lnTo>
                    <a:pt x="5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algn="l" defTabSz="1218987"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0070C0"/>
                </a:solidFill>
                <a:effectLst/>
                <a:uLnTx/>
                <a:uFillTx/>
                <a:latin typeface="Sakkal Majalla" panose="02000000000000000000" pitchFamily="2" charset="-78"/>
                <a:ea typeface="+mn-ea"/>
                <a:cs typeface="Sakkal Majalla" panose="02000000000000000000" pitchFamily="2" charset="-78"/>
              </a:endParaRPr>
            </a:p>
          </p:txBody>
        </p:sp>
        <p:sp>
          <p:nvSpPr>
            <p:cNvPr id="120" name="Freeform 22">
              <a:extLst>
                <a:ext uri="{FF2B5EF4-FFF2-40B4-BE49-F238E27FC236}">
                  <a16:creationId xmlns:a16="http://schemas.microsoft.com/office/drawing/2014/main" xmlns="" id="{1E4C5D8A-0029-42C2-B9DF-0C8A2ED4DCEB}"/>
                </a:ext>
              </a:extLst>
            </p:cNvPr>
            <p:cNvSpPr>
              <a:spLocks noEditPoints="1"/>
            </p:cNvSpPr>
            <p:nvPr/>
          </p:nvSpPr>
          <p:spPr bwMode="auto">
            <a:xfrm>
              <a:off x="5715001" y="3843338"/>
              <a:ext cx="393700" cy="336550"/>
            </a:xfrm>
            <a:custGeom>
              <a:avLst/>
              <a:gdLst/>
              <a:ahLst/>
              <a:cxnLst>
                <a:cxn ang="0">
                  <a:pos x="64" y="33"/>
                </a:cxn>
                <a:cxn ang="0">
                  <a:pos x="80" y="49"/>
                </a:cxn>
                <a:cxn ang="0">
                  <a:pos x="80" y="74"/>
                </a:cxn>
                <a:cxn ang="0">
                  <a:pos x="80" y="87"/>
                </a:cxn>
                <a:cxn ang="0">
                  <a:pos x="96" y="101"/>
                </a:cxn>
                <a:cxn ang="0">
                  <a:pos x="89" y="112"/>
                </a:cxn>
                <a:cxn ang="0">
                  <a:pos x="87" y="105"/>
                </a:cxn>
                <a:cxn ang="0">
                  <a:pos x="85" y="105"/>
                </a:cxn>
                <a:cxn ang="0">
                  <a:pos x="87" y="110"/>
                </a:cxn>
                <a:cxn ang="0">
                  <a:pos x="81" y="127"/>
                </a:cxn>
                <a:cxn ang="0">
                  <a:pos x="79" y="155"/>
                </a:cxn>
                <a:cxn ang="0">
                  <a:pos x="68" y="171"/>
                </a:cxn>
                <a:cxn ang="0">
                  <a:pos x="30" y="169"/>
                </a:cxn>
                <a:cxn ang="0">
                  <a:pos x="14" y="160"/>
                </a:cxn>
                <a:cxn ang="0">
                  <a:pos x="12" y="138"/>
                </a:cxn>
                <a:cxn ang="0">
                  <a:pos x="18" y="118"/>
                </a:cxn>
                <a:cxn ang="0">
                  <a:pos x="19" y="112"/>
                </a:cxn>
                <a:cxn ang="0">
                  <a:pos x="21" y="105"/>
                </a:cxn>
                <a:cxn ang="0">
                  <a:pos x="22" y="102"/>
                </a:cxn>
                <a:cxn ang="0">
                  <a:pos x="18" y="113"/>
                </a:cxn>
                <a:cxn ang="0">
                  <a:pos x="9" y="135"/>
                </a:cxn>
                <a:cxn ang="0">
                  <a:pos x="2" y="144"/>
                </a:cxn>
                <a:cxn ang="0">
                  <a:pos x="0" y="126"/>
                </a:cxn>
                <a:cxn ang="0">
                  <a:pos x="9" y="102"/>
                </a:cxn>
                <a:cxn ang="0">
                  <a:pos x="35" y="83"/>
                </a:cxn>
                <a:cxn ang="0">
                  <a:pos x="25" y="61"/>
                </a:cxn>
                <a:cxn ang="0">
                  <a:pos x="33" y="40"/>
                </a:cxn>
                <a:cxn ang="0">
                  <a:pos x="54" y="30"/>
                </a:cxn>
                <a:cxn ang="0">
                  <a:pos x="184" y="4"/>
                </a:cxn>
                <a:cxn ang="0">
                  <a:pos x="208" y="28"/>
                </a:cxn>
                <a:cxn ang="0">
                  <a:pos x="209" y="58"/>
                </a:cxn>
                <a:cxn ang="0">
                  <a:pos x="195" y="80"/>
                </a:cxn>
                <a:cxn ang="0">
                  <a:pos x="216" y="92"/>
                </a:cxn>
                <a:cxn ang="0">
                  <a:pos x="237" y="113"/>
                </a:cxn>
                <a:cxn ang="0">
                  <a:pos x="248" y="144"/>
                </a:cxn>
                <a:cxn ang="0">
                  <a:pos x="245" y="167"/>
                </a:cxn>
                <a:cxn ang="0">
                  <a:pos x="237" y="176"/>
                </a:cxn>
                <a:cxn ang="0">
                  <a:pos x="229" y="147"/>
                </a:cxn>
                <a:cxn ang="0">
                  <a:pos x="220" y="121"/>
                </a:cxn>
                <a:cxn ang="0">
                  <a:pos x="217" y="120"/>
                </a:cxn>
                <a:cxn ang="0">
                  <a:pos x="229" y="154"/>
                </a:cxn>
                <a:cxn ang="0">
                  <a:pos x="233" y="184"/>
                </a:cxn>
                <a:cxn ang="0">
                  <a:pos x="216" y="205"/>
                </a:cxn>
                <a:cxn ang="0">
                  <a:pos x="186" y="212"/>
                </a:cxn>
                <a:cxn ang="0">
                  <a:pos x="132" y="210"/>
                </a:cxn>
                <a:cxn ang="0">
                  <a:pos x="108" y="197"/>
                </a:cxn>
                <a:cxn ang="0">
                  <a:pos x="103" y="171"/>
                </a:cxn>
                <a:cxn ang="0">
                  <a:pos x="114" y="130"/>
                </a:cxn>
                <a:cxn ang="0">
                  <a:pos x="120" y="112"/>
                </a:cxn>
                <a:cxn ang="0">
                  <a:pos x="110" y="133"/>
                </a:cxn>
                <a:cxn ang="0">
                  <a:pos x="100" y="163"/>
                </a:cxn>
                <a:cxn ang="0">
                  <a:pos x="92" y="173"/>
                </a:cxn>
                <a:cxn ang="0">
                  <a:pos x="87" y="157"/>
                </a:cxn>
                <a:cxn ang="0">
                  <a:pos x="89" y="127"/>
                </a:cxn>
                <a:cxn ang="0">
                  <a:pos x="107" y="101"/>
                </a:cxn>
                <a:cxn ang="0">
                  <a:pos x="129" y="85"/>
                </a:cxn>
                <a:cxn ang="0">
                  <a:pos x="132" y="70"/>
                </a:cxn>
                <a:cxn ang="0">
                  <a:pos x="124" y="45"/>
                </a:cxn>
                <a:cxn ang="0">
                  <a:pos x="137" y="13"/>
                </a:cxn>
                <a:cxn ang="0">
                  <a:pos x="167" y="0"/>
                </a:cxn>
              </a:cxnLst>
              <a:rect l="0" t="0" r="r" b="b"/>
              <a:pathLst>
                <a:path w="248" h="212">
                  <a:moveTo>
                    <a:pt x="54" y="30"/>
                  </a:moveTo>
                  <a:lnTo>
                    <a:pt x="64" y="33"/>
                  </a:lnTo>
                  <a:lnTo>
                    <a:pt x="74" y="40"/>
                  </a:lnTo>
                  <a:lnTo>
                    <a:pt x="80" y="49"/>
                  </a:lnTo>
                  <a:lnTo>
                    <a:pt x="83" y="61"/>
                  </a:lnTo>
                  <a:lnTo>
                    <a:pt x="80" y="74"/>
                  </a:lnTo>
                  <a:lnTo>
                    <a:pt x="72" y="83"/>
                  </a:lnTo>
                  <a:lnTo>
                    <a:pt x="80" y="87"/>
                  </a:lnTo>
                  <a:lnTo>
                    <a:pt x="88" y="93"/>
                  </a:lnTo>
                  <a:lnTo>
                    <a:pt x="96" y="101"/>
                  </a:lnTo>
                  <a:lnTo>
                    <a:pt x="92" y="106"/>
                  </a:lnTo>
                  <a:lnTo>
                    <a:pt x="89" y="112"/>
                  </a:lnTo>
                  <a:lnTo>
                    <a:pt x="88" y="108"/>
                  </a:lnTo>
                  <a:lnTo>
                    <a:pt x="87" y="105"/>
                  </a:lnTo>
                  <a:lnTo>
                    <a:pt x="84" y="102"/>
                  </a:lnTo>
                  <a:lnTo>
                    <a:pt x="85" y="105"/>
                  </a:lnTo>
                  <a:lnTo>
                    <a:pt x="87" y="106"/>
                  </a:lnTo>
                  <a:lnTo>
                    <a:pt x="87" y="110"/>
                  </a:lnTo>
                  <a:lnTo>
                    <a:pt x="88" y="113"/>
                  </a:lnTo>
                  <a:lnTo>
                    <a:pt x="81" y="127"/>
                  </a:lnTo>
                  <a:lnTo>
                    <a:pt x="79" y="144"/>
                  </a:lnTo>
                  <a:lnTo>
                    <a:pt x="79" y="155"/>
                  </a:lnTo>
                  <a:lnTo>
                    <a:pt x="81" y="168"/>
                  </a:lnTo>
                  <a:lnTo>
                    <a:pt x="68" y="171"/>
                  </a:lnTo>
                  <a:lnTo>
                    <a:pt x="41" y="171"/>
                  </a:lnTo>
                  <a:lnTo>
                    <a:pt x="30" y="169"/>
                  </a:lnTo>
                  <a:lnTo>
                    <a:pt x="21" y="167"/>
                  </a:lnTo>
                  <a:lnTo>
                    <a:pt x="14" y="160"/>
                  </a:lnTo>
                  <a:lnTo>
                    <a:pt x="10" y="152"/>
                  </a:lnTo>
                  <a:lnTo>
                    <a:pt x="12" y="138"/>
                  </a:lnTo>
                  <a:lnTo>
                    <a:pt x="17" y="121"/>
                  </a:lnTo>
                  <a:lnTo>
                    <a:pt x="18" y="118"/>
                  </a:lnTo>
                  <a:lnTo>
                    <a:pt x="18" y="114"/>
                  </a:lnTo>
                  <a:lnTo>
                    <a:pt x="19" y="112"/>
                  </a:lnTo>
                  <a:lnTo>
                    <a:pt x="21" y="108"/>
                  </a:lnTo>
                  <a:lnTo>
                    <a:pt x="21" y="105"/>
                  </a:lnTo>
                  <a:lnTo>
                    <a:pt x="22" y="104"/>
                  </a:lnTo>
                  <a:lnTo>
                    <a:pt x="22" y="102"/>
                  </a:lnTo>
                  <a:lnTo>
                    <a:pt x="21" y="105"/>
                  </a:lnTo>
                  <a:lnTo>
                    <a:pt x="18" y="113"/>
                  </a:lnTo>
                  <a:lnTo>
                    <a:pt x="14" y="123"/>
                  </a:lnTo>
                  <a:lnTo>
                    <a:pt x="9" y="135"/>
                  </a:lnTo>
                  <a:lnTo>
                    <a:pt x="6" y="147"/>
                  </a:lnTo>
                  <a:lnTo>
                    <a:pt x="2" y="144"/>
                  </a:lnTo>
                  <a:lnTo>
                    <a:pt x="1" y="138"/>
                  </a:lnTo>
                  <a:lnTo>
                    <a:pt x="0" y="126"/>
                  </a:lnTo>
                  <a:lnTo>
                    <a:pt x="2" y="113"/>
                  </a:lnTo>
                  <a:lnTo>
                    <a:pt x="9" y="102"/>
                  </a:lnTo>
                  <a:lnTo>
                    <a:pt x="17" y="93"/>
                  </a:lnTo>
                  <a:lnTo>
                    <a:pt x="35" y="83"/>
                  </a:lnTo>
                  <a:lnTo>
                    <a:pt x="27" y="74"/>
                  </a:lnTo>
                  <a:lnTo>
                    <a:pt x="25" y="61"/>
                  </a:lnTo>
                  <a:lnTo>
                    <a:pt x="27" y="49"/>
                  </a:lnTo>
                  <a:lnTo>
                    <a:pt x="33" y="40"/>
                  </a:lnTo>
                  <a:lnTo>
                    <a:pt x="42" y="33"/>
                  </a:lnTo>
                  <a:lnTo>
                    <a:pt x="54" y="30"/>
                  </a:lnTo>
                  <a:close/>
                  <a:moveTo>
                    <a:pt x="167" y="0"/>
                  </a:moveTo>
                  <a:lnTo>
                    <a:pt x="184" y="4"/>
                  </a:lnTo>
                  <a:lnTo>
                    <a:pt x="199" y="13"/>
                  </a:lnTo>
                  <a:lnTo>
                    <a:pt x="208" y="28"/>
                  </a:lnTo>
                  <a:lnTo>
                    <a:pt x="212" y="45"/>
                  </a:lnTo>
                  <a:lnTo>
                    <a:pt x="209" y="58"/>
                  </a:lnTo>
                  <a:lnTo>
                    <a:pt x="204" y="70"/>
                  </a:lnTo>
                  <a:lnTo>
                    <a:pt x="195" y="80"/>
                  </a:lnTo>
                  <a:lnTo>
                    <a:pt x="205" y="85"/>
                  </a:lnTo>
                  <a:lnTo>
                    <a:pt x="216" y="92"/>
                  </a:lnTo>
                  <a:lnTo>
                    <a:pt x="228" y="101"/>
                  </a:lnTo>
                  <a:lnTo>
                    <a:pt x="237" y="113"/>
                  </a:lnTo>
                  <a:lnTo>
                    <a:pt x="245" y="127"/>
                  </a:lnTo>
                  <a:lnTo>
                    <a:pt x="248" y="144"/>
                  </a:lnTo>
                  <a:lnTo>
                    <a:pt x="248" y="157"/>
                  </a:lnTo>
                  <a:lnTo>
                    <a:pt x="245" y="167"/>
                  </a:lnTo>
                  <a:lnTo>
                    <a:pt x="242" y="173"/>
                  </a:lnTo>
                  <a:lnTo>
                    <a:pt x="237" y="176"/>
                  </a:lnTo>
                  <a:lnTo>
                    <a:pt x="234" y="163"/>
                  </a:lnTo>
                  <a:lnTo>
                    <a:pt x="229" y="147"/>
                  </a:lnTo>
                  <a:lnTo>
                    <a:pt x="225" y="133"/>
                  </a:lnTo>
                  <a:lnTo>
                    <a:pt x="220" y="121"/>
                  </a:lnTo>
                  <a:lnTo>
                    <a:pt x="216" y="112"/>
                  </a:lnTo>
                  <a:lnTo>
                    <a:pt x="217" y="120"/>
                  </a:lnTo>
                  <a:lnTo>
                    <a:pt x="221" y="130"/>
                  </a:lnTo>
                  <a:lnTo>
                    <a:pt x="229" y="154"/>
                  </a:lnTo>
                  <a:lnTo>
                    <a:pt x="232" y="171"/>
                  </a:lnTo>
                  <a:lnTo>
                    <a:pt x="233" y="184"/>
                  </a:lnTo>
                  <a:lnTo>
                    <a:pt x="227" y="197"/>
                  </a:lnTo>
                  <a:lnTo>
                    <a:pt x="216" y="205"/>
                  </a:lnTo>
                  <a:lnTo>
                    <a:pt x="203" y="210"/>
                  </a:lnTo>
                  <a:lnTo>
                    <a:pt x="186" y="212"/>
                  </a:lnTo>
                  <a:lnTo>
                    <a:pt x="149" y="212"/>
                  </a:lnTo>
                  <a:lnTo>
                    <a:pt x="132" y="210"/>
                  </a:lnTo>
                  <a:lnTo>
                    <a:pt x="118" y="205"/>
                  </a:lnTo>
                  <a:lnTo>
                    <a:pt x="108" y="197"/>
                  </a:lnTo>
                  <a:lnTo>
                    <a:pt x="101" y="184"/>
                  </a:lnTo>
                  <a:lnTo>
                    <a:pt x="103" y="171"/>
                  </a:lnTo>
                  <a:lnTo>
                    <a:pt x="107" y="154"/>
                  </a:lnTo>
                  <a:lnTo>
                    <a:pt x="114" y="130"/>
                  </a:lnTo>
                  <a:lnTo>
                    <a:pt x="117" y="120"/>
                  </a:lnTo>
                  <a:lnTo>
                    <a:pt x="120" y="112"/>
                  </a:lnTo>
                  <a:lnTo>
                    <a:pt x="116" y="121"/>
                  </a:lnTo>
                  <a:lnTo>
                    <a:pt x="110" y="133"/>
                  </a:lnTo>
                  <a:lnTo>
                    <a:pt x="104" y="147"/>
                  </a:lnTo>
                  <a:lnTo>
                    <a:pt x="100" y="163"/>
                  </a:lnTo>
                  <a:lnTo>
                    <a:pt x="96" y="176"/>
                  </a:lnTo>
                  <a:lnTo>
                    <a:pt x="92" y="173"/>
                  </a:lnTo>
                  <a:lnTo>
                    <a:pt x="89" y="167"/>
                  </a:lnTo>
                  <a:lnTo>
                    <a:pt x="87" y="157"/>
                  </a:lnTo>
                  <a:lnTo>
                    <a:pt x="87" y="144"/>
                  </a:lnTo>
                  <a:lnTo>
                    <a:pt x="89" y="127"/>
                  </a:lnTo>
                  <a:lnTo>
                    <a:pt x="97" y="113"/>
                  </a:lnTo>
                  <a:lnTo>
                    <a:pt x="107" y="101"/>
                  </a:lnTo>
                  <a:lnTo>
                    <a:pt x="118" y="92"/>
                  </a:lnTo>
                  <a:lnTo>
                    <a:pt x="129" y="85"/>
                  </a:lnTo>
                  <a:lnTo>
                    <a:pt x="139" y="80"/>
                  </a:lnTo>
                  <a:lnTo>
                    <a:pt x="132" y="70"/>
                  </a:lnTo>
                  <a:lnTo>
                    <a:pt x="126" y="58"/>
                  </a:lnTo>
                  <a:lnTo>
                    <a:pt x="124" y="45"/>
                  </a:lnTo>
                  <a:lnTo>
                    <a:pt x="128" y="28"/>
                  </a:lnTo>
                  <a:lnTo>
                    <a:pt x="137" y="13"/>
                  </a:lnTo>
                  <a:lnTo>
                    <a:pt x="150" y="4"/>
                  </a:lnTo>
                  <a:lnTo>
                    <a:pt x="167"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algn="l" defTabSz="1218987"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0070C0"/>
                </a:solidFill>
                <a:effectLst/>
                <a:uLnTx/>
                <a:uFillTx/>
                <a:latin typeface="Sakkal Majalla" panose="02000000000000000000" pitchFamily="2" charset="-78"/>
                <a:ea typeface="+mn-ea"/>
                <a:cs typeface="Sakkal Majalla" panose="02000000000000000000" pitchFamily="2" charset="-78"/>
              </a:endParaRPr>
            </a:p>
          </p:txBody>
        </p:sp>
      </p:grpSp>
      <p:grpSp>
        <p:nvGrpSpPr>
          <p:cNvPr id="121" name="Group 52">
            <a:extLst>
              <a:ext uri="{FF2B5EF4-FFF2-40B4-BE49-F238E27FC236}">
                <a16:creationId xmlns:a16="http://schemas.microsoft.com/office/drawing/2014/main" xmlns="" id="{12B01223-3329-453E-A320-9EC26B811152}"/>
              </a:ext>
            </a:extLst>
          </p:cNvPr>
          <p:cNvGrpSpPr/>
          <p:nvPr/>
        </p:nvGrpSpPr>
        <p:grpSpPr>
          <a:xfrm>
            <a:off x="4490871" y="1535870"/>
            <a:ext cx="300738" cy="302294"/>
            <a:chOff x="2917825" y="3073401"/>
            <a:chExt cx="920750" cy="925513"/>
          </a:xfrm>
          <a:solidFill>
            <a:srgbClr val="019ADD"/>
          </a:solidFill>
        </p:grpSpPr>
        <p:sp>
          <p:nvSpPr>
            <p:cNvPr id="122" name="Freeform 18">
              <a:extLst>
                <a:ext uri="{FF2B5EF4-FFF2-40B4-BE49-F238E27FC236}">
                  <a16:creationId xmlns:a16="http://schemas.microsoft.com/office/drawing/2014/main" xmlns="" id="{FD7AB17F-7553-4BA6-B2C9-6851D768606A}"/>
                </a:ext>
              </a:extLst>
            </p:cNvPr>
            <p:cNvSpPr>
              <a:spLocks/>
            </p:cNvSpPr>
            <p:nvPr/>
          </p:nvSpPr>
          <p:spPr bwMode="auto">
            <a:xfrm>
              <a:off x="2917825" y="3073401"/>
              <a:ext cx="920750" cy="925513"/>
            </a:xfrm>
            <a:custGeom>
              <a:avLst/>
              <a:gdLst/>
              <a:ahLst/>
              <a:cxnLst>
                <a:cxn ang="0">
                  <a:pos x="290" y="0"/>
                </a:cxn>
                <a:cxn ang="0">
                  <a:pos x="337" y="4"/>
                </a:cxn>
                <a:cxn ang="0">
                  <a:pos x="382" y="15"/>
                </a:cxn>
                <a:cxn ang="0">
                  <a:pos x="423" y="33"/>
                </a:cxn>
                <a:cxn ang="0">
                  <a:pos x="461" y="56"/>
                </a:cxn>
                <a:cxn ang="0">
                  <a:pos x="495" y="86"/>
                </a:cxn>
                <a:cxn ang="0">
                  <a:pos x="524" y="120"/>
                </a:cxn>
                <a:cxn ang="0">
                  <a:pos x="547" y="158"/>
                </a:cxn>
                <a:cxn ang="0">
                  <a:pos x="565" y="199"/>
                </a:cxn>
                <a:cxn ang="0">
                  <a:pos x="576" y="244"/>
                </a:cxn>
                <a:cxn ang="0">
                  <a:pos x="580" y="292"/>
                </a:cxn>
                <a:cxn ang="0">
                  <a:pos x="576" y="339"/>
                </a:cxn>
                <a:cxn ang="0">
                  <a:pos x="565" y="384"/>
                </a:cxn>
                <a:cxn ang="0">
                  <a:pos x="547" y="426"/>
                </a:cxn>
                <a:cxn ang="0">
                  <a:pos x="524" y="464"/>
                </a:cxn>
                <a:cxn ang="0">
                  <a:pos x="495" y="498"/>
                </a:cxn>
                <a:cxn ang="0">
                  <a:pos x="461" y="527"/>
                </a:cxn>
                <a:cxn ang="0">
                  <a:pos x="423" y="550"/>
                </a:cxn>
                <a:cxn ang="0">
                  <a:pos x="382" y="568"/>
                </a:cxn>
                <a:cxn ang="0">
                  <a:pos x="337" y="579"/>
                </a:cxn>
                <a:cxn ang="0">
                  <a:pos x="290" y="583"/>
                </a:cxn>
                <a:cxn ang="0">
                  <a:pos x="243" y="579"/>
                </a:cxn>
                <a:cxn ang="0">
                  <a:pos x="198" y="568"/>
                </a:cxn>
                <a:cxn ang="0">
                  <a:pos x="156" y="550"/>
                </a:cxn>
                <a:cxn ang="0">
                  <a:pos x="119" y="527"/>
                </a:cxn>
                <a:cxn ang="0">
                  <a:pos x="85" y="498"/>
                </a:cxn>
                <a:cxn ang="0">
                  <a:pos x="56" y="464"/>
                </a:cxn>
                <a:cxn ang="0">
                  <a:pos x="33" y="426"/>
                </a:cxn>
                <a:cxn ang="0">
                  <a:pos x="15" y="384"/>
                </a:cxn>
                <a:cxn ang="0">
                  <a:pos x="4" y="339"/>
                </a:cxn>
                <a:cxn ang="0">
                  <a:pos x="0" y="292"/>
                </a:cxn>
                <a:cxn ang="0">
                  <a:pos x="4" y="244"/>
                </a:cxn>
                <a:cxn ang="0">
                  <a:pos x="15" y="199"/>
                </a:cxn>
                <a:cxn ang="0">
                  <a:pos x="33" y="158"/>
                </a:cxn>
                <a:cxn ang="0">
                  <a:pos x="56" y="120"/>
                </a:cxn>
                <a:cxn ang="0">
                  <a:pos x="85" y="86"/>
                </a:cxn>
                <a:cxn ang="0">
                  <a:pos x="119" y="56"/>
                </a:cxn>
                <a:cxn ang="0">
                  <a:pos x="156" y="33"/>
                </a:cxn>
                <a:cxn ang="0">
                  <a:pos x="198" y="15"/>
                </a:cxn>
                <a:cxn ang="0">
                  <a:pos x="243" y="4"/>
                </a:cxn>
                <a:cxn ang="0">
                  <a:pos x="290" y="0"/>
                </a:cxn>
              </a:cxnLst>
              <a:rect l="0" t="0" r="r" b="b"/>
              <a:pathLst>
                <a:path w="580" h="583">
                  <a:moveTo>
                    <a:pt x="290" y="0"/>
                  </a:moveTo>
                  <a:lnTo>
                    <a:pt x="337" y="4"/>
                  </a:lnTo>
                  <a:lnTo>
                    <a:pt x="382" y="15"/>
                  </a:lnTo>
                  <a:lnTo>
                    <a:pt x="423" y="33"/>
                  </a:lnTo>
                  <a:lnTo>
                    <a:pt x="461" y="56"/>
                  </a:lnTo>
                  <a:lnTo>
                    <a:pt x="495" y="86"/>
                  </a:lnTo>
                  <a:lnTo>
                    <a:pt x="524" y="120"/>
                  </a:lnTo>
                  <a:lnTo>
                    <a:pt x="547" y="158"/>
                  </a:lnTo>
                  <a:lnTo>
                    <a:pt x="565" y="199"/>
                  </a:lnTo>
                  <a:lnTo>
                    <a:pt x="576" y="244"/>
                  </a:lnTo>
                  <a:lnTo>
                    <a:pt x="580" y="292"/>
                  </a:lnTo>
                  <a:lnTo>
                    <a:pt x="576" y="339"/>
                  </a:lnTo>
                  <a:lnTo>
                    <a:pt x="565" y="384"/>
                  </a:lnTo>
                  <a:lnTo>
                    <a:pt x="547" y="426"/>
                  </a:lnTo>
                  <a:lnTo>
                    <a:pt x="524" y="464"/>
                  </a:lnTo>
                  <a:lnTo>
                    <a:pt x="495" y="498"/>
                  </a:lnTo>
                  <a:lnTo>
                    <a:pt x="461" y="527"/>
                  </a:lnTo>
                  <a:lnTo>
                    <a:pt x="423" y="550"/>
                  </a:lnTo>
                  <a:lnTo>
                    <a:pt x="382" y="568"/>
                  </a:lnTo>
                  <a:lnTo>
                    <a:pt x="337" y="579"/>
                  </a:lnTo>
                  <a:lnTo>
                    <a:pt x="290" y="583"/>
                  </a:lnTo>
                  <a:lnTo>
                    <a:pt x="243" y="579"/>
                  </a:lnTo>
                  <a:lnTo>
                    <a:pt x="198" y="568"/>
                  </a:lnTo>
                  <a:lnTo>
                    <a:pt x="156" y="550"/>
                  </a:lnTo>
                  <a:lnTo>
                    <a:pt x="119" y="527"/>
                  </a:lnTo>
                  <a:lnTo>
                    <a:pt x="85" y="498"/>
                  </a:lnTo>
                  <a:lnTo>
                    <a:pt x="56" y="464"/>
                  </a:lnTo>
                  <a:lnTo>
                    <a:pt x="33" y="426"/>
                  </a:lnTo>
                  <a:lnTo>
                    <a:pt x="15" y="384"/>
                  </a:lnTo>
                  <a:lnTo>
                    <a:pt x="4" y="339"/>
                  </a:lnTo>
                  <a:lnTo>
                    <a:pt x="0" y="292"/>
                  </a:lnTo>
                  <a:lnTo>
                    <a:pt x="4" y="244"/>
                  </a:lnTo>
                  <a:lnTo>
                    <a:pt x="15" y="199"/>
                  </a:lnTo>
                  <a:lnTo>
                    <a:pt x="33" y="158"/>
                  </a:lnTo>
                  <a:lnTo>
                    <a:pt x="56" y="120"/>
                  </a:lnTo>
                  <a:lnTo>
                    <a:pt x="85" y="86"/>
                  </a:lnTo>
                  <a:lnTo>
                    <a:pt x="119" y="56"/>
                  </a:lnTo>
                  <a:lnTo>
                    <a:pt x="156" y="33"/>
                  </a:lnTo>
                  <a:lnTo>
                    <a:pt x="198" y="15"/>
                  </a:lnTo>
                  <a:lnTo>
                    <a:pt x="243" y="4"/>
                  </a:lnTo>
                  <a:lnTo>
                    <a:pt x="29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algn="l" defTabSz="1218987"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0070C0"/>
                </a:solidFill>
                <a:effectLst/>
                <a:uLnTx/>
                <a:uFillTx/>
                <a:latin typeface="Sakkal Majalla" panose="02000000000000000000" pitchFamily="2" charset="-78"/>
                <a:ea typeface="+mn-ea"/>
                <a:cs typeface="Sakkal Majalla" panose="02000000000000000000" pitchFamily="2" charset="-78"/>
              </a:endParaRPr>
            </a:p>
          </p:txBody>
        </p:sp>
        <p:sp>
          <p:nvSpPr>
            <p:cNvPr id="123" name="Freeform 19">
              <a:extLst>
                <a:ext uri="{FF2B5EF4-FFF2-40B4-BE49-F238E27FC236}">
                  <a16:creationId xmlns:a16="http://schemas.microsoft.com/office/drawing/2014/main" xmlns="" id="{260EC4FC-555C-4A5E-89FB-41CE2BB04D8F}"/>
                </a:ext>
              </a:extLst>
            </p:cNvPr>
            <p:cNvSpPr>
              <a:spLocks/>
            </p:cNvSpPr>
            <p:nvPr/>
          </p:nvSpPr>
          <p:spPr bwMode="auto">
            <a:xfrm>
              <a:off x="3084513" y="3319715"/>
              <a:ext cx="584200" cy="457200"/>
            </a:xfrm>
            <a:custGeom>
              <a:avLst/>
              <a:gdLst/>
              <a:ahLst/>
              <a:cxnLst>
                <a:cxn ang="0">
                  <a:pos x="300" y="0"/>
                </a:cxn>
                <a:cxn ang="0">
                  <a:pos x="368" y="68"/>
                </a:cxn>
                <a:cxn ang="0">
                  <a:pos x="219" y="219"/>
                </a:cxn>
                <a:cxn ang="0">
                  <a:pos x="151" y="288"/>
                </a:cxn>
                <a:cxn ang="0">
                  <a:pos x="0" y="136"/>
                </a:cxn>
                <a:cxn ang="0">
                  <a:pos x="68" y="68"/>
                </a:cxn>
                <a:cxn ang="0">
                  <a:pos x="151" y="151"/>
                </a:cxn>
                <a:cxn ang="0">
                  <a:pos x="300" y="0"/>
                </a:cxn>
              </a:cxnLst>
              <a:rect l="0" t="0" r="r" b="b"/>
              <a:pathLst>
                <a:path w="368" h="288">
                  <a:moveTo>
                    <a:pt x="300" y="0"/>
                  </a:moveTo>
                  <a:lnTo>
                    <a:pt x="368" y="68"/>
                  </a:lnTo>
                  <a:lnTo>
                    <a:pt x="219" y="219"/>
                  </a:lnTo>
                  <a:lnTo>
                    <a:pt x="151" y="288"/>
                  </a:lnTo>
                  <a:lnTo>
                    <a:pt x="0" y="136"/>
                  </a:lnTo>
                  <a:lnTo>
                    <a:pt x="68" y="68"/>
                  </a:lnTo>
                  <a:lnTo>
                    <a:pt x="151" y="151"/>
                  </a:lnTo>
                  <a:lnTo>
                    <a:pt x="300" y="0"/>
                  </a:lnTo>
                  <a:close/>
                </a:path>
              </a:pathLst>
            </a:custGeom>
            <a:solidFill>
              <a:srgbClr val="FFFFFF"/>
            </a:solid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algn="l" defTabSz="1218987"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0070C0"/>
                </a:solidFill>
                <a:effectLst/>
                <a:uLnTx/>
                <a:uFillTx/>
                <a:latin typeface="Sakkal Majalla" panose="02000000000000000000" pitchFamily="2" charset="-78"/>
                <a:ea typeface="+mn-ea"/>
                <a:cs typeface="Sakkal Majalla" panose="02000000000000000000" pitchFamily="2" charset="-78"/>
              </a:endParaRPr>
            </a:p>
          </p:txBody>
        </p:sp>
      </p:grpSp>
      <p:grpSp>
        <p:nvGrpSpPr>
          <p:cNvPr id="124" name="Group 62">
            <a:extLst>
              <a:ext uri="{FF2B5EF4-FFF2-40B4-BE49-F238E27FC236}">
                <a16:creationId xmlns:a16="http://schemas.microsoft.com/office/drawing/2014/main" xmlns="" id="{145D9072-DC7A-4953-97EA-1A2CEAB32359}"/>
              </a:ext>
            </a:extLst>
          </p:cNvPr>
          <p:cNvGrpSpPr/>
          <p:nvPr/>
        </p:nvGrpSpPr>
        <p:grpSpPr>
          <a:xfrm>
            <a:off x="10932550" y="1577287"/>
            <a:ext cx="423852" cy="234874"/>
            <a:chOff x="5961063" y="2919413"/>
            <a:chExt cx="1744662" cy="966788"/>
          </a:xfrm>
          <a:solidFill>
            <a:srgbClr val="019ADD"/>
          </a:solidFill>
        </p:grpSpPr>
        <p:sp>
          <p:nvSpPr>
            <p:cNvPr id="125" name="Freeform 12">
              <a:extLst>
                <a:ext uri="{FF2B5EF4-FFF2-40B4-BE49-F238E27FC236}">
                  <a16:creationId xmlns:a16="http://schemas.microsoft.com/office/drawing/2014/main" xmlns="" id="{FC89D933-3440-47A0-A2C3-F20536975498}"/>
                </a:ext>
              </a:extLst>
            </p:cNvPr>
            <p:cNvSpPr>
              <a:spLocks/>
            </p:cNvSpPr>
            <p:nvPr/>
          </p:nvSpPr>
          <p:spPr bwMode="auto">
            <a:xfrm>
              <a:off x="6635750" y="2971801"/>
              <a:ext cx="401638" cy="454025"/>
            </a:xfrm>
            <a:custGeom>
              <a:avLst/>
              <a:gdLst/>
              <a:ahLst/>
              <a:cxnLst>
                <a:cxn ang="0">
                  <a:pos x="127" y="0"/>
                </a:cxn>
                <a:cxn ang="0">
                  <a:pos x="156" y="3"/>
                </a:cxn>
                <a:cxn ang="0">
                  <a:pos x="182" y="11"/>
                </a:cxn>
                <a:cxn ang="0">
                  <a:pos x="202" y="22"/>
                </a:cxn>
                <a:cxn ang="0">
                  <a:pos x="218" y="35"/>
                </a:cxn>
                <a:cxn ang="0">
                  <a:pos x="231" y="52"/>
                </a:cxn>
                <a:cxn ang="0">
                  <a:pos x="241" y="72"/>
                </a:cxn>
                <a:cxn ang="0">
                  <a:pos x="248" y="94"/>
                </a:cxn>
                <a:cxn ang="0">
                  <a:pos x="252" y="118"/>
                </a:cxn>
                <a:cxn ang="0">
                  <a:pos x="253" y="144"/>
                </a:cxn>
                <a:cxn ang="0">
                  <a:pos x="250" y="176"/>
                </a:cxn>
                <a:cxn ang="0">
                  <a:pos x="240" y="207"/>
                </a:cxn>
                <a:cxn ang="0">
                  <a:pos x="225" y="233"/>
                </a:cxn>
                <a:cxn ang="0">
                  <a:pos x="206" y="255"/>
                </a:cxn>
                <a:cxn ang="0">
                  <a:pos x="183" y="272"/>
                </a:cxn>
                <a:cxn ang="0">
                  <a:pos x="156" y="283"/>
                </a:cxn>
                <a:cxn ang="0">
                  <a:pos x="127" y="286"/>
                </a:cxn>
                <a:cxn ang="0">
                  <a:pos x="98" y="283"/>
                </a:cxn>
                <a:cxn ang="0">
                  <a:pos x="71" y="272"/>
                </a:cxn>
                <a:cxn ang="0">
                  <a:pos x="47" y="255"/>
                </a:cxn>
                <a:cxn ang="0">
                  <a:pos x="28" y="233"/>
                </a:cxn>
                <a:cxn ang="0">
                  <a:pos x="13" y="207"/>
                </a:cxn>
                <a:cxn ang="0">
                  <a:pos x="3" y="176"/>
                </a:cxn>
                <a:cxn ang="0">
                  <a:pos x="0" y="144"/>
                </a:cxn>
                <a:cxn ang="0">
                  <a:pos x="1" y="118"/>
                </a:cxn>
                <a:cxn ang="0">
                  <a:pos x="6" y="94"/>
                </a:cxn>
                <a:cxn ang="0">
                  <a:pos x="13" y="70"/>
                </a:cxn>
                <a:cxn ang="0">
                  <a:pos x="23" y="50"/>
                </a:cxn>
                <a:cxn ang="0">
                  <a:pos x="37" y="33"/>
                </a:cxn>
                <a:cxn ang="0">
                  <a:pos x="54" y="18"/>
                </a:cxn>
                <a:cxn ang="0">
                  <a:pos x="75" y="7"/>
                </a:cxn>
                <a:cxn ang="0">
                  <a:pos x="99" y="1"/>
                </a:cxn>
                <a:cxn ang="0">
                  <a:pos x="127" y="0"/>
                </a:cxn>
              </a:cxnLst>
              <a:rect l="0" t="0" r="r" b="b"/>
              <a:pathLst>
                <a:path w="253" h="286">
                  <a:moveTo>
                    <a:pt x="127" y="0"/>
                  </a:moveTo>
                  <a:lnTo>
                    <a:pt x="156" y="3"/>
                  </a:lnTo>
                  <a:lnTo>
                    <a:pt x="182" y="11"/>
                  </a:lnTo>
                  <a:lnTo>
                    <a:pt x="202" y="22"/>
                  </a:lnTo>
                  <a:lnTo>
                    <a:pt x="218" y="35"/>
                  </a:lnTo>
                  <a:lnTo>
                    <a:pt x="231" y="52"/>
                  </a:lnTo>
                  <a:lnTo>
                    <a:pt x="241" y="72"/>
                  </a:lnTo>
                  <a:lnTo>
                    <a:pt x="248" y="94"/>
                  </a:lnTo>
                  <a:lnTo>
                    <a:pt x="252" y="118"/>
                  </a:lnTo>
                  <a:lnTo>
                    <a:pt x="253" y="144"/>
                  </a:lnTo>
                  <a:lnTo>
                    <a:pt x="250" y="176"/>
                  </a:lnTo>
                  <a:lnTo>
                    <a:pt x="240" y="207"/>
                  </a:lnTo>
                  <a:lnTo>
                    <a:pt x="225" y="233"/>
                  </a:lnTo>
                  <a:lnTo>
                    <a:pt x="206" y="255"/>
                  </a:lnTo>
                  <a:lnTo>
                    <a:pt x="183" y="272"/>
                  </a:lnTo>
                  <a:lnTo>
                    <a:pt x="156" y="283"/>
                  </a:lnTo>
                  <a:lnTo>
                    <a:pt x="127" y="286"/>
                  </a:lnTo>
                  <a:lnTo>
                    <a:pt x="98" y="283"/>
                  </a:lnTo>
                  <a:lnTo>
                    <a:pt x="71" y="272"/>
                  </a:lnTo>
                  <a:lnTo>
                    <a:pt x="47" y="255"/>
                  </a:lnTo>
                  <a:lnTo>
                    <a:pt x="28" y="233"/>
                  </a:lnTo>
                  <a:lnTo>
                    <a:pt x="13" y="207"/>
                  </a:lnTo>
                  <a:lnTo>
                    <a:pt x="3" y="176"/>
                  </a:lnTo>
                  <a:lnTo>
                    <a:pt x="0" y="144"/>
                  </a:lnTo>
                  <a:lnTo>
                    <a:pt x="1" y="118"/>
                  </a:lnTo>
                  <a:lnTo>
                    <a:pt x="6" y="94"/>
                  </a:lnTo>
                  <a:lnTo>
                    <a:pt x="13" y="70"/>
                  </a:lnTo>
                  <a:lnTo>
                    <a:pt x="23" y="50"/>
                  </a:lnTo>
                  <a:lnTo>
                    <a:pt x="37" y="33"/>
                  </a:lnTo>
                  <a:lnTo>
                    <a:pt x="54" y="18"/>
                  </a:lnTo>
                  <a:lnTo>
                    <a:pt x="75" y="7"/>
                  </a:lnTo>
                  <a:lnTo>
                    <a:pt x="99" y="1"/>
                  </a:lnTo>
                  <a:lnTo>
                    <a:pt x="127"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algn="l" defTabSz="1218987"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0070C0"/>
                </a:solidFill>
                <a:effectLst/>
                <a:uLnTx/>
                <a:uFillTx/>
                <a:latin typeface="Sakkal Majalla" panose="02000000000000000000" pitchFamily="2" charset="-78"/>
                <a:ea typeface="+mn-ea"/>
                <a:cs typeface="Sakkal Majalla" panose="02000000000000000000" pitchFamily="2" charset="-78"/>
              </a:endParaRPr>
            </a:p>
          </p:txBody>
        </p:sp>
        <p:sp>
          <p:nvSpPr>
            <p:cNvPr id="126" name="Freeform 13">
              <a:extLst>
                <a:ext uri="{FF2B5EF4-FFF2-40B4-BE49-F238E27FC236}">
                  <a16:creationId xmlns:a16="http://schemas.microsoft.com/office/drawing/2014/main" xmlns="" id="{6EE200DF-8382-40B4-8A40-C98E0F003606}"/>
                </a:ext>
              </a:extLst>
            </p:cNvPr>
            <p:cNvSpPr>
              <a:spLocks/>
            </p:cNvSpPr>
            <p:nvPr/>
          </p:nvSpPr>
          <p:spPr bwMode="auto">
            <a:xfrm>
              <a:off x="7161213" y="2919413"/>
              <a:ext cx="334963" cy="379413"/>
            </a:xfrm>
            <a:custGeom>
              <a:avLst/>
              <a:gdLst/>
              <a:ahLst/>
              <a:cxnLst>
                <a:cxn ang="0">
                  <a:pos x="105" y="0"/>
                </a:cxn>
                <a:cxn ang="0">
                  <a:pos x="132" y="3"/>
                </a:cxn>
                <a:cxn ang="0">
                  <a:pos x="155" y="11"/>
                </a:cxn>
                <a:cxn ang="0">
                  <a:pos x="173" y="22"/>
                </a:cxn>
                <a:cxn ang="0">
                  <a:pos x="188" y="36"/>
                </a:cxn>
                <a:cxn ang="0">
                  <a:pos x="199" y="53"/>
                </a:cxn>
                <a:cxn ang="0">
                  <a:pos x="206" y="73"/>
                </a:cxn>
                <a:cxn ang="0">
                  <a:pos x="210" y="95"/>
                </a:cxn>
                <a:cxn ang="0">
                  <a:pos x="211" y="119"/>
                </a:cxn>
                <a:cxn ang="0">
                  <a:pos x="208" y="146"/>
                </a:cxn>
                <a:cxn ang="0">
                  <a:pos x="200" y="172"/>
                </a:cxn>
                <a:cxn ang="0">
                  <a:pos x="188" y="194"/>
                </a:cxn>
                <a:cxn ang="0">
                  <a:pos x="171" y="212"/>
                </a:cxn>
                <a:cxn ang="0">
                  <a:pos x="151" y="227"/>
                </a:cxn>
                <a:cxn ang="0">
                  <a:pos x="130" y="235"/>
                </a:cxn>
                <a:cxn ang="0">
                  <a:pos x="105" y="239"/>
                </a:cxn>
                <a:cxn ang="0">
                  <a:pos x="81" y="235"/>
                </a:cxn>
                <a:cxn ang="0">
                  <a:pos x="59" y="227"/>
                </a:cxn>
                <a:cxn ang="0">
                  <a:pos x="40" y="212"/>
                </a:cxn>
                <a:cxn ang="0">
                  <a:pos x="23" y="194"/>
                </a:cxn>
                <a:cxn ang="0">
                  <a:pos x="11" y="172"/>
                </a:cxn>
                <a:cxn ang="0">
                  <a:pos x="2" y="146"/>
                </a:cxn>
                <a:cxn ang="0">
                  <a:pos x="0" y="119"/>
                </a:cxn>
                <a:cxn ang="0">
                  <a:pos x="1" y="95"/>
                </a:cxn>
                <a:cxn ang="0">
                  <a:pos x="6" y="73"/>
                </a:cxn>
                <a:cxn ang="0">
                  <a:pos x="13" y="52"/>
                </a:cxn>
                <a:cxn ang="0">
                  <a:pos x="24" y="34"/>
                </a:cxn>
                <a:cxn ang="0">
                  <a:pos x="39" y="19"/>
                </a:cxn>
                <a:cxn ang="0">
                  <a:pos x="57" y="8"/>
                </a:cxn>
                <a:cxn ang="0">
                  <a:pos x="79" y="1"/>
                </a:cxn>
                <a:cxn ang="0">
                  <a:pos x="105" y="0"/>
                </a:cxn>
              </a:cxnLst>
              <a:rect l="0" t="0" r="r" b="b"/>
              <a:pathLst>
                <a:path w="211" h="239">
                  <a:moveTo>
                    <a:pt x="105" y="0"/>
                  </a:moveTo>
                  <a:lnTo>
                    <a:pt x="132" y="3"/>
                  </a:lnTo>
                  <a:lnTo>
                    <a:pt x="155" y="11"/>
                  </a:lnTo>
                  <a:lnTo>
                    <a:pt x="173" y="22"/>
                  </a:lnTo>
                  <a:lnTo>
                    <a:pt x="188" y="36"/>
                  </a:lnTo>
                  <a:lnTo>
                    <a:pt x="199" y="53"/>
                  </a:lnTo>
                  <a:lnTo>
                    <a:pt x="206" y="73"/>
                  </a:lnTo>
                  <a:lnTo>
                    <a:pt x="210" y="95"/>
                  </a:lnTo>
                  <a:lnTo>
                    <a:pt x="211" y="119"/>
                  </a:lnTo>
                  <a:lnTo>
                    <a:pt x="208" y="146"/>
                  </a:lnTo>
                  <a:lnTo>
                    <a:pt x="200" y="172"/>
                  </a:lnTo>
                  <a:lnTo>
                    <a:pt x="188" y="194"/>
                  </a:lnTo>
                  <a:lnTo>
                    <a:pt x="171" y="212"/>
                  </a:lnTo>
                  <a:lnTo>
                    <a:pt x="151" y="227"/>
                  </a:lnTo>
                  <a:lnTo>
                    <a:pt x="130" y="235"/>
                  </a:lnTo>
                  <a:lnTo>
                    <a:pt x="105" y="239"/>
                  </a:lnTo>
                  <a:lnTo>
                    <a:pt x="81" y="235"/>
                  </a:lnTo>
                  <a:lnTo>
                    <a:pt x="59" y="227"/>
                  </a:lnTo>
                  <a:lnTo>
                    <a:pt x="40" y="212"/>
                  </a:lnTo>
                  <a:lnTo>
                    <a:pt x="23" y="194"/>
                  </a:lnTo>
                  <a:lnTo>
                    <a:pt x="11" y="172"/>
                  </a:lnTo>
                  <a:lnTo>
                    <a:pt x="2" y="146"/>
                  </a:lnTo>
                  <a:lnTo>
                    <a:pt x="0" y="119"/>
                  </a:lnTo>
                  <a:lnTo>
                    <a:pt x="1" y="95"/>
                  </a:lnTo>
                  <a:lnTo>
                    <a:pt x="6" y="73"/>
                  </a:lnTo>
                  <a:lnTo>
                    <a:pt x="13" y="52"/>
                  </a:lnTo>
                  <a:lnTo>
                    <a:pt x="24" y="34"/>
                  </a:lnTo>
                  <a:lnTo>
                    <a:pt x="39" y="19"/>
                  </a:lnTo>
                  <a:lnTo>
                    <a:pt x="57" y="8"/>
                  </a:lnTo>
                  <a:lnTo>
                    <a:pt x="79" y="1"/>
                  </a:lnTo>
                  <a:lnTo>
                    <a:pt x="105"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algn="l" defTabSz="1218987"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0070C0"/>
                </a:solidFill>
                <a:effectLst/>
                <a:uLnTx/>
                <a:uFillTx/>
                <a:latin typeface="Sakkal Majalla" panose="02000000000000000000" pitchFamily="2" charset="-78"/>
                <a:ea typeface="+mn-ea"/>
                <a:cs typeface="Sakkal Majalla" panose="02000000000000000000" pitchFamily="2" charset="-78"/>
              </a:endParaRPr>
            </a:p>
          </p:txBody>
        </p:sp>
        <p:sp>
          <p:nvSpPr>
            <p:cNvPr id="127" name="Freeform 14">
              <a:extLst>
                <a:ext uri="{FF2B5EF4-FFF2-40B4-BE49-F238E27FC236}">
                  <a16:creationId xmlns:a16="http://schemas.microsoft.com/office/drawing/2014/main" xmlns="" id="{C7085157-469B-46A0-84BE-9BE1F7DC833C}"/>
                </a:ext>
              </a:extLst>
            </p:cNvPr>
            <p:cNvSpPr>
              <a:spLocks/>
            </p:cNvSpPr>
            <p:nvPr/>
          </p:nvSpPr>
          <p:spPr bwMode="auto">
            <a:xfrm>
              <a:off x="6173788" y="2919413"/>
              <a:ext cx="336550" cy="379413"/>
            </a:xfrm>
            <a:custGeom>
              <a:avLst/>
              <a:gdLst/>
              <a:ahLst/>
              <a:cxnLst>
                <a:cxn ang="0">
                  <a:pos x="105" y="0"/>
                </a:cxn>
                <a:cxn ang="0">
                  <a:pos x="133" y="3"/>
                </a:cxn>
                <a:cxn ang="0">
                  <a:pos x="156" y="11"/>
                </a:cxn>
                <a:cxn ang="0">
                  <a:pos x="174" y="22"/>
                </a:cxn>
                <a:cxn ang="0">
                  <a:pos x="189" y="36"/>
                </a:cxn>
                <a:cxn ang="0">
                  <a:pos x="200" y="53"/>
                </a:cxn>
                <a:cxn ang="0">
                  <a:pos x="207" y="73"/>
                </a:cxn>
                <a:cxn ang="0">
                  <a:pos x="211" y="95"/>
                </a:cxn>
                <a:cxn ang="0">
                  <a:pos x="212" y="119"/>
                </a:cxn>
                <a:cxn ang="0">
                  <a:pos x="210" y="146"/>
                </a:cxn>
                <a:cxn ang="0">
                  <a:pos x="201" y="172"/>
                </a:cxn>
                <a:cxn ang="0">
                  <a:pos x="189" y="194"/>
                </a:cxn>
                <a:cxn ang="0">
                  <a:pos x="172" y="212"/>
                </a:cxn>
                <a:cxn ang="0">
                  <a:pos x="153" y="227"/>
                </a:cxn>
                <a:cxn ang="0">
                  <a:pos x="129" y="235"/>
                </a:cxn>
                <a:cxn ang="0">
                  <a:pos x="105" y="239"/>
                </a:cxn>
                <a:cxn ang="0">
                  <a:pos x="81" y="235"/>
                </a:cxn>
                <a:cxn ang="0">
                  <a:pos x="59" y="227"/>
                </a:cxn>
                <a:cxn ang="0">
                  <a:pos x="40" y="212"/>
                </a:cxn>
                <a:cxn ang="0">
                  <a:pos x="23" y="194"/>
                </a:cxn>
                <a:cxn ang="0">
                  <a:pos x="11" y="172"/>
                </a:cxn>
                <a:cxn ang="0">
                  <a:pos x="2" y="146"/>
                </a:cxn>
                <a:cxn ang="0">
                  <a:pos x="0" y="119"/>
                </a:cxn>
                <a:cxn ang="0">
                  <a:pos x="1" y="95"/>
                </a:cxn>
                <a:cxn ang="0">
                  <a:pos x="6" y="73"/>
                </a:cxn>
                <a:cxn ang="0">
                  <a:pos x="13" y="52"/>
                </a:cxn>
                <a:cxn ang="0">
                  <a:pos x="25" y="34"/>
                </a:cxn>
                <a:cxn ang="0">
                  <a:pos x="40" y="19"/>
                </a:cxn>
                <a:cxn ang="0">
                  <a:pos x="58" y="8"/>
                </a:cxn>
                <a:cxn ang="0">
                  <a:pos x="80" y="1"/>
                </a:cxn>
                <a:cxn ang="0">
                  <a:pos x="105" y="0"/>
                </a:cxn>
              </a:cxnLst>
              <a:rect l="0" t="0" r="r" b="b"/>
              <a:pathLst>
                <a:path w="212" h="239">
                  <a:moveTo>
                    <a:pt x="105" y="0"/>
                  </a:moveTo>
                  <a:lnTo>
                    <a:pt x="133" y="3"/>
                  </a:lnTo>
                  <a:lnTo>
                    <a:pt x="156" y="11"/>
                  </a:lnTo>
                  <a:lnTo>
                    <a:pt x="174" y="22"/>
                  </a:lnTo>
                  <a:lnTo>
                    <a:pt x="189" y="36"/>
                  </a:lnTo>
                  <a:lnTo>
                    <a:pt x="200" y="53"/>
                  </a:lnTo>
                  <a:lnTo>
                    <a:pt x="207" y="73"/>
                  </a:lnTo>
                  <a:lnTo>
                    <a:pt x="211" y="95"/>
                  </a:lnTo>
                  <a:lnTo>
                    <a:pt x="212" y="119"/>
                  </a:lnTo>
                  <a:lnTo>
                    <a:pt x="210" y="146"/>
                  </a:lnTo>
                  <a:lnTo>
                    <a:pt x="201" y="172"/>
                  </a:lnTo>
                  <a:lnTo>
                    <a:pt x="189" y="194"/>
                  </a:lnTo>
                  <a:lnTo>
                    <a:pt x="172" y="212"/>
                  </a:lnTo>
                  <a:lnTo>
                    <a:pt x="153" y="227"/>
                  </a:lnTo>
                  <a:lnTo>
                    <a:pt x="129" y="235"/>
                  </a:lnTo>
                  <a:lnTo>
                    <a:pt x="105" y="239"/>
                  </a:lnTo>
                  <a:lnTo>
                    <a:pt x="81" y="235"/>
                  </a:lnTo>
                  <a:lnTo>
                    <a:pt x="59" y="227"/>
                  </a:lnTo>
                  <a:lnTo>
                    <a:pt x="40" y="212"/>
                  </a:lnTo>
                  <a:lnTo>
                    <a:pt x="23" y="194"/>
                  </a:lnTo>
                  <a:lnTo>
                    <a:pt x="11" y="172"/>
                  </a:lnTo>
                  <a:lnTo>
                    <a:pt x="2" y="146"/>
                  </a:lnTo>
                  <a:lnTo>
                    <a:pt x="0" y="119"/>
                  </a:lnTo>
                  <a:lnTo>
                    <a:pt x="1" y="95"/>
                  </a:lnTo>
                  <a:lnTo>
                    <a:pt x="6" y="73"/>
                  </a:lnTo>
                  <a:lnTo>
                    <a:pt x="13" y="52"/>
                  </a:lnTo>
                  <a:lnTo>
                    <a:pt x="25" y="34"/>
                  </a:lnTo>
                  <a:lnTo>
                    <a:pt x="40" y="19"/>
                  </a:lnTo>
                  <a:lnTo>
                    <a:pt x="58" y="8"/>
                  </a:lnTo>
                  <a:lnTo>
                    <a:pt x="80" y="1"/>
                  </a:lnTo>
                  <a:lnTo>
                    <a:pt x="105"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algn="l" defTabSz="1218987"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0070C0"/>
                </a:solidFill>
                <a:effectLst/>
                <a:uLnTx/>
                <a:uFillTx/>
                <a:latin typeface="Sakkal Majalla" panose="02000000000000000000" pitchFamily="2" charset="-78"/>
                <a:ea typeface="+mn-ea"/>
                <a:cs typeface="Sakkal Majalla" panose="02000000000000000000" pitchFamily="2" charset="-78"/>
              </a:endParaRPr>
            </a:p>
          </p:txBody>
        </p:sp>
        <p:sp>
          <p:nvSpPr>
            <p:cNvPr id="128" name="Freeform 15">
              <a:extLst>
                <a:ext uri="{FF2B5EF4-FFF2-40B4-BE49-F238E27FC236}">
                  <a16:creationId xmlns:a16="http://schemas.microsoft.com/office/drawing/2014/main" xmlns="" id="{3BE3AFE7-9CB0-4027-A4B7-FFDB4D643BEC}"/>
                </a:ext>
              </a:extLst>
            </p:cNvPr>
            <p:cNvSpPr>
              <a:spLocks/>
            </p:cNvSpPr>
            <p:nvPr/>
          </p:nvSpPr>
          <p:spPr bwMode="auto">
            <a:xfrm>
              <a:off x="5961063" y="3308351"/>
              <a:ext cx="674688" cy="355600"/>
            </a:xfrm>
            <a:custGeom>
              <a:avLst/>
              <a:gdLst/>
              <a:ahLst/>
              <a:cxnLst>
                <a:cxn ang="0">
                  <a:pos x="319" y="0"/>
                </a:cxn>
                <a:cxn ang="0">
                  <a:pos x="348" y="7"/>
                </a:cxn>
                <a:cxn ang="0">
                  <a:pos x="373" y="17"/>
                </a:cxn>
                <a:cxn ang="0">
                  <a:pos x="391" y="27"/>
                </a:cxn>
                <a:cxn ang="0">
                  <a:pos x="404" y="36"/>
                </a:cxn>
                <a:cxn ang="0">
                  <a:pos x="414" y="45"/>
                </a:cxn>
                <a:cxn ang="0">
                  <a:pos x="420" y="52"/>
                </a:cxn>
                <a:cxn ang="0">
                  <a:pos x="424" y="58"/>
                </a:cxn>
                <a:cxn ang="0">
                  <a:pos x="425" y="60"/>
                </a:cxn>
                <a:cxn ang="0">
                  <a:pos x="393" y="68"/>
                </a:cxn>
                <a:cxn ang="0">
                  <a:pos x="364" y="80"/>
                </a:cxn>
                <a:cxn ang="0">
                  <a:pos x="340" y="96"/>
                </a:cxn>
                <a:cxn ang="0">
                  <a:pos x="318" y="113"/>
                </a:cxn>
                <a:cxn ang="0">
                  <a:pos x="300" y="133"/>
                </a:cxn>
                <a:cxn ang="0">
                  <a:pos x="285" y="151"/>
                </a:cxn>
                <a:cxn ang="0">
                  <a:pos x="273" y="171"/>
                </a:cxn>
                <a:cxn ang="0">
                  <a:pos x="263" y="188"/>
                </a:cxn>
                <a:cxn ang="0">
                  <a:pos x="256" y="202"/>
                </a:cxn>
                <a:cxn ang="0">
                  <a:pos x="251" y="213"/>
                </a:cxn>
                <a:cxn ang="0">
                  <a:pos x="249" y="222"/>
                </a:cxn>
                <a:cxn ang="0">
                  <a:pos x="248" y="224"/>
                </a:cxn>
                <a:cxn ang="0">
                  <a:pos x="158" y="224"/>
                </a:cxn>
                <a:cxn ang="0">
                  <a:pos x="123" y="222"/>
                </a:cxn>
                <a:cxn ang="0">
                  <a:pos x="92" y="218"/>
                </a:cxn>
                <a:cxn ang="0">
                  <a:pos x="67" y="214"/>
                </a:cxn>
                <a:cxn ang="0">
                  <a:pos x="48" y="211"/>
                </a:cxn>
                <a:cxn ang="0">
                  <a:pos x="31" y="207"/>
                </a:cxn>
                <a:cxn ang="0">
                  <a:pos x="19" y="202"/>
                </a:cxn>
                <a:cxn ang="0">
                  <a:pos x="10" y="199"/>
                </a:cxn>
                <a:cxn ang="0">
                  <a:pos x="4" y="196"/>
                </a:cxn>
                <a:cxn ang="0">
                  <a:pos x="2" y="195"/>
                </a:cxn>
                <a:cxn ang="0">
                  <a:pos x="0" y="194"/>
                </a:cxn>
                <a:cxn ang="0">
                  <a:pos x="4" y="160"/>
                </a:cxn>
                <a:cxn ang="0">
                  <a:pos x="11" y="129"/>
                </a:cxn>
                <a:cxn ang="0">
                  <a:pos x="22" y="103"/>
                </a:cxn>
                <a:cxn ang="0">
                  <a:pos x="35" y="80"/>
                </a:cxn>
                <a:cxn ang="0">
                  <a:pos x="51" y="62"/>
                </a:cxn>
                <a:cxn ang="0">
                  <a:pos x="67" y="46"/>
                </a:cxn>
                <a:cxn ang="0">
                  <a:pos x="83" y="34"/>
                </a:cxn>
                <a:cxn ang="0">
                  <a:pos x="101" y="24"/>
                </a:cxn>
                <a:cxn ang="0">
                  <a:pos x="116" y="17"/>
                </a:cxn>
                <a:cxn ang="0">
                  <a:pos x="129" y="12"/>
                </a:cxn>
                <a:cxn ang="0">
                  <a:pos x="139" y="8"/>
                </a:cxn>
                <a:cxn ang="0">
                  <a:pos x="146" y="6"/>
                </a:cxn>
                <a:cxn ang="0">
                  <a:pos x="148" y="6"/>
                </a:cxn>
                <a:cxn ang="0">
                  <a:pos x="176" y="22"/>
                </a:cxn>
                <a:cxn ang="0">
                  <a:pos x="202" y="32"/>
                </a:cxn>
                <a:cxn ang="0">
                  <a:pos x="225" y="35"/>
                </a:cxn>
                <a:cxn ang="0">
                  <a:pos x="245" y="35"/>
                </a:cxn>
                <a:cxn ang="0">
                  <a:pos x="265" y="32"/>
                </a:cxn>
                <a:cxn ang="0">
                  <a:pos x="280" y="27"/>
                </a:cxn>
                <a:cxn ang="0">
                  <a:pos x="294" y="19"/>
                </a:cxn>
                <a:cxn ang="0">
                  <a:pos x="305" y="12"/>
                </a:cxn>
                <a:cxn ang="0">
                  <a:pos x="313" y="6"/>
                </a:cxn>
                <a:cxn ang="0">
                  <a:pos x="319" y="0"/>
                </a:cxn>
              </a:cxnLst>
              <a:rect l="0" t="0" r="r" b="b"/>
              <a:pathLst>
                <a:path w="425" h="224">
                  <a:moveTo>
                    <a:pt x="319" y="0"/>
                  </a:moveTo>
                  <a:lnTo>
                    <a:pt x="348" y="7"/>
                  </a:lnTo>
                  <a:lnTo>
                    <a:pt x="373" y="17"/>
                  </a:lnTo>
                  <a:lnTo>
                    <a:pt x="391" y="27"/>
                  </a:lnTo>
                  <a:lnTo>
                    <a:pt x="404" y="36"/>
                  </a:lnTo>
                  <a:lnTo>
                    <a:pt x="414" y="45"/>
                  </a:lnTo>
                  <a:lnTo>
                    <a:pt x="420" y="52"/>
                  </a:lnTo>
                  <a:lnTo>
                    <a:pt x="424" y="58"/>
                  </a:lnTo>
                  <a:lnTo>
                    <a:pt x="425" y="60"/>
                  </a:lnTo>
                  <a:lnTo>
                    <a:pt x="393" y="68"/>
                  </a:lnTo>
                  <a:lnTo>
                    <a:pt x="364" y="80"/>
                  </a:lnTo>
                  <a:lnTo>
                    <a:pt x="340" y="96"/>
                  </a:lnTo>
                  <a:lnTo>
                    <a:pt x="318" y="113"/>
                  </a:lnTo>
                  <a:lnTo>
                    <a:pt x="300" y="133"/>
                  </a:lnTo>
                  <a:lnTo>
                    <a:pt x="285" y="151"/>
                  </a:lnTo>
                  <a:lnTo>
                    <a:pt x="273" y="171"/>
                  </a:lnTo>
                  <a:lnTo>
                    <a:pt x="263" y="188"/>
                  </a:lnTo>
                  <a:lnTo>
                    <a:pt x="256" y="202"/>
                  </a:lnTo>
                  <a:lnTo>
                    <a:pt x="251" y="213"/>
                  </a:lnTo>
                  <a:lnTo>
                    <a:pt x="249" y="222"/>
                  </a:lnTo>
                  <a:lnTo>
                    <a:pt x="248" y="224"/>
                  </a:lnTo>
                  <a:lnTo>
                    <a:pt x="158" y="224"/>
                  </a:lnTo>
                  <a:lnTo>
                    <a:pt x="123" y="222"/>
                  </a:lnTo>
                  <a:lnTo>
                    <a:pt x="92" y="218"/>
                  </a:lnTo>
                  <a:lnTo>
                    <a:pt x="67" y="214"/>
                  </a:lnTo>
                  <a:lnTo>
                    <a:pt x="48" y="211"/>
                  </a:lnTo>
                  <a:lnTo>
                    <a:pt x="31" y="207"/>
                  </a:lnTo>
                  <a:lnTo>
                    <a:pt x="19" y="202"/>
                  </a:lnTo>
                  <a:lnTo>
                    <a:pt x="10" y="199"/>
                  </a:lnTo>
                  <a:lnTo>
                    <a:pt x="4" y="196"/>
                  </a:lnTo>
                  <a:lnTo>
                    <a:pt x="2" y="195"/>
                  </a:lnTo>
                  <a:lnTo>
                    <a:pt x="0" y="194"/>
                  </a:lnTo>
                  <a:lnTo>
                    <a:pt x="4" y="160"/>
                  </a:lnTo>
                  <a:lnTo>
                    <a:pt x="11" y="129"/>
                  </a:lnTo>
                  <a:lnTo>
                    <a:pt x="22" y="103"/>
                  </a:lnTo>
                  <a:lnTo>
                    <a:pt x="35" y="80"/>
                  </a:lnTo>
                  <a:lnTo>
                    <a:pt x="51" y="62"/>
                  </a:lnTo>
                  <a:lnTo>
                    <a:pt x="67" y="46"/>
                  </a:lnTo>
                  <a:lnTo>
                    <a:pt x="83" y="34"/>
                  </a:lnTo>
                  <a:lnTo>
                    <a:pt x="101" y="24"/>
                  </a:lnTo>
                  <a:lnTo>
                    <a:pt x="116" y="17"/>
                  </a:lnTo>
                  <a:lnTo>
                    <a:pt x="129" y="12"/>
                  </a:lnTo>
                  <a:lnTo>
                    <a:pt x="139" y="8"/>
                  </a:lnTo>
                  <a:lnTo>
                    <a:pt x="146" y="6"/>
                  </a:lnTo>
                  <a:lnTo>
                    <a:pt x="148" y="6"/>
                  </a:lnTo>
                  <a:lnTo>
                    <a:pt x="176" y="22"/>
                  </a:lnTo>
                  <a:lnTo>
                    <a:pt x="202" y="32"/>
                  </a:lnTo>
                  <a:lnTo>
                    <a:pt x="225" y="35"/>
                  </a:lnTo>
                  <a:lnTo>
                    <a:pt x="245" y="35"/>
                  </a:lnTo>
                  <a:lnTo>
                    <a:pt x="265" y="32"/>
                  </a:lnTo>
                  <a:lnTo>
                    <a:pt x="280" y="27"/>
                  </a:lnTo>
                  <a:lnTo>
                    <a:pt x="294" y="19"/>
                  </a:lnTo>
                  <a:lnTo>
                    <a:pt x="305" y="12"/>
                  </a:lnTo>
                  <a:lnTo>
                    <a:pt x="313" y="6"/>
                  </a:lnTo>
                  <a:lnTo>
                    <a:pt x="319"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algn="l" defTabSz="1218987"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0070C0"/>
                </a:solidFill>
                <a:effectLst/>
                <a:uLnTx/>
                <a:uFillTx/>
                <a:latin typeface="Sakkal Majalla" panose="02000000000000000000" pitchFamily="2" charset="-78"/>
                <a:ea typeface="+mn-ea"/>
                <a:cs typeface="Sakkal Majalla" panose="02000000000000000000" pitchFamily="2" charset="-78"/>
              </a:endParaRPr>
            </a:p>
          </p:txBody>
        </p:sp>
        <p:sp>
          <p:nvSpPr>
            <p:cNvPr id="129" name="Freeform 16">
              <a:extLst>
                <a:ext uri="{FF2B5EF4-FFF2-40B4-BE49-F238E27FC236}">
                  <a16:creationId xmlns:a16="http://schemas.microsoft.com/office/drawing/2014/main" xmlns="" id="{C2427D54-8AC4-45DE-B6E3-05AF7F14FADD}"/>
                </a:ext>
              </a:extLst>
            </p:cNvPr>
            <p:cNvSpPr>
              <a:spLocks/>
            </p:cNvSpPr>
            <p:nvPr/>
          </p:nvSpPr>
          <p:spPr bwMode="auto">
            <a:xfrm>
              <a:off x="6383338" y="3449638"/>
              <a:ext cx="900113" cy="436563"/>
            </a:xfrm>
            <a:custGeom>
              <a:avLst/>
              <a:gdLst/>
              <a:ahLst/>
              <a:cxnLst>
                <a:cxn ang="0">
                  <a:pos x="377" y="0"/>
                </a:cxn>
                <a:cxn ang="0">
                  <a:pos x="411" y="7"/>
                </a:cxn>
                <a:cxn ang="0">
                  <a:pos x="441" y="19"/>
                </a:cxn>
                <a:cxn ang="0">
                  <a:pos x="467" y="34"/>
                </a:cxn>
                <a:cxn ang="0">
                  <a:pos x="490" y="51"/>
                </a:cxn>
                <a:cxn ang="0">
                  <a:pos x="508" y="71"/>
                </a:cxn>
                <a:cxn ang="0">
                  <a:pos x="523" y="91"/>
                </a:cxn>
                <a:cxn ang="0">
                  <a:pos x="536" y="112"/>
                </a:cxn>
                <a:cxn ang="0">
                  <a:pos x="546" y="134"/>
                </a:cxn>
                <a:cxn ang="0">
                  <a:pos x="553" y="155"/>
                </a:cxn>
                <a:cxn ang="0">
                  <a:pos x="559" y="174"/>
                </a:cxn>
                <a:cxn ang="0">
                  <a:pos x="563" y="191"/>
                </a:cxn>
                <a:cxn ang="0">
                  <a:pos x="565" y="206"/>
                </a:cxn>
                <a:cxn ang="0">
                  <a:pos x="566" y="217"/>
                </a:cxn>
                <a:cxn ang="0">
                  <a:pos x="567" y="224"/>
                </a:cxn>
                <a:cxn ang="0">
                  <a:pos x="567" y="227"/>
                </a:cxn>
                <a:cxn ang="0">
                  <a:pos x="502" y="246"/>
                </a:cxn>
                <a:cxn ang="0">
                  <a:pos x="439" y="260"/>
                </a:cxn>
                <a:cxn ang="0">
                  <a:pos x="380" y="269"/>
                </a:cxn>
                <a:cxn ang="0">
                  <a:pos x="324" y="274"/>
                </a:cxn>
                <a:cxn ang="0">
                  <a:pos x="272" y="275"/>
                </a:cxn>
                <a:cxn ang="0">
                  <a:pos x="223" y="274"/>
                </a:cxn>
                <a:cxn ang="0">
                  <a:pos x="178" y="269"/>
                </a:cxn>
                <a:cxn ang="0">
                  <a:pos x="138" y="264"/>
                </a:cxn>
                <a:cxn ang="0">
                  <a:pos x="103" y="257"/>
                </a:cxn>
                <a:cxn ang="0">
                  <a:pos x="73" y="250"/>
                </a:cxn>
                <a:cxn ang="0">
                  <a:pos x="47" y="242"/>
                </a:cxn>
                <a:cxn ang="0">
                  <a:pos x="27" y="235"/>
                </a:cxn>
                <a:cxn ang="0">
                  <a:pos x="12" y="229"/>
                </a:cxn>
                <a:cxn ang="0">
                  <a:pos x="4" y="225"/>
                </a:cxn>
                <a:cxn ang="0">
                  <a:pos x="0" y="224"/>
                </a:cxn>
                <a:cxn ang="0">
                  <a:pos x="2" y="188"/>
                </a:cxn>
                <a:cxn ang="0">
                  <a:pos x="8" y="155"/>
                </a:cxn>
                <a:cxn ang="0">
                  <a:pos x="19" y="127"/>
                </a:cxn>
                <a:cxn ang="0">
                  <a:pos x="31" y="101"/>
                </a:cxn>
                <a:cxn ang="0">
                  <a:pos x="47" y="80"/>
                </a:cxn>
                <a:cxn ang="0">
                  <a:pos x="63" y="62"/>
                </a:cxn>
                <a:cxn ang="0">
                  <a:pos x="81" y="46"/>
                </a:cxn>
                <a:cxn ang="0">
                  <a:pos x="98" y="34"/>
                </a:cxn>
                <a:cxn ang="0">
                  <a:pos x="116" y="24"/>
                </a:cxn>
                <a:cxn ang="0">
                  <a:pos x="132" y="17"/>
                </a:cxn>
                <a:cxn ang="0">
                  <a:pos x="147" y="11"/>
                </a:cxn>
                <a:cxn ang="0">
                  <a:pos x="160" y="7"/>
                </a:cxn>
                <a:cxn ang="0">
                  <a:pos x="170" y="4"/>
                </a:cxn>
                <a:cxn ang="0">
                  <a:pos x="176" y="2"/>
                </a:cxn>
                <a:cxn ang="0">
                  <a:pos x="178" y="2"/>
                </a:cxn>
                <a:cxn ang="0">
                  <a:pos x="207" y="21"/>
                </a:cxn>
                <a:cxn ang="0">
                  <a:pos x="236" y="32"/>
                </a:cxn>
                <a:cxn ang="0">
                  <a:pos x="262" y="36"/>
                </a:cxn>
                <a:cxn ang="0">
                  <a:pos x="286" y="38"/>
                </a:cxn>
                <a:cxn ang="0">
                  <a:pos x="309" y="34"/>
                </a:cxn>
                <a:cxn ang="0">
                  <a:pos x="329" y="28"/>
                </a:cxn>
                <a:cxn ang="0">
                  <a:pos x="346" y="21"/>
                </a:cxn>
                <a:cxn ang="0">
                  <a:pos x="359" y="13"/>
                </a:cxn>
                <a:cxn ang="0">
                  <a:pos x="369" y="7"/>
                </a:cxn>
                <a:cxn ang="0">
                  <a:pos x="375" y="2"/>
                </a:cxn>
                <a:cxn ang="0">
                  <a:pos x="377" y="0"/>
                </a:cxn>
              </a:cxnLst>
              <a:rect l="0" t="0" r="r" b="b"/>
              <a:pathLst>
                <a:path w="567" h="275">
                  <a:moveTo>
                    <a:pt x="377" y="0"/>
                  </a:moveTo>
                  <a:lnTo>
                    <a:pt x="411" y="7"/>
                  </a:lnTo>
                  <a:lnTo>
                    <a:pt x="441" y="19"/>
                  </a:lnTo>
                  <a:lnTo>
                    <a:pt x="467" y="34"/>
                  </a:lnTo>
                  <a:lnTo>
                    <a:pt x="490" y="51"/>
                  </a:lnTo>
                  <a:lnTo>
                    <a:pt x="508" y="71"/>
                  </a:lnTo>
                  <a:lnTo>
                    <a:pt x="523" y="91"/>
                  </a:lnTo>
                  <a:lnTo>
                    <a:pt x="536" y="112"/>
                  </a:lnTo>
                  <a:lnTo>
                    <a:pt x="546" y="134"/>
                  </a:lnTo>
                  <a:lnTo>
                    <a:pt x="553" y="155"/>
                  </a:lnTo>
                  <a:lnTo>
                    <a:pt x="559" y="174"/>
                  </a:lnTo>
                  <a:lnTo>
                    <a:pt x="563" y="191"/>
                  </a:lnTo>
                  <a:lnTo>
                    <a:pt x="565" y="206"/>
                  </a:lnTo>
                  <a:lnTo>
                    <a:pt x="566" y="217"/>
                  </a:lnTo>
                  <a:lnTo>
                    <a:pt x="567" y="224"/>
                  </a:lnTo>
                  <a:lnTo>
                    <a:pt x="567" y="227"/>
                  </a:lnTo>
                  <a:lnTo>
                    <a:pt x="502" y="246"/>
                  </a:lnTo>
                  <a:lnTo>
                    <a:pt x="439" y="260"/>
                  </a:lnTo>
                  <a:lnTo>
                    <a:pt x="380" y="269"/>
                  </a:lnTo>
                  <a:lnTo>
                    <a:pt x="324" y="274"/>
                  </a:lnTo>
                  <a:lnTo>
                    <a:pt x="272" y="275"/>
                  </a:lnTo>
                  <a:lnTo>
                    <a:pt x="223" y="274"/>
                  </a:lnTo>
                  <a:lnTo>
                    <a:pt x="178" y="269"/>
                  </a:lnTo>
                  <a:lnTo>
                    <a:pt x="138" y="264"/>
                  </a:lnTo>
                  <a:lnTo>
                    <a:pt x="103" y="257"/>
                  </a:lnTo>
                  <a:lnTo>
                    <a:pt x="73" y="250"/>
                  </a:lnTo>
                  <a:lnTo>
                    <a:pt x="47" y="242"/>
                  </a:lnTo>
                  <a:lnTo>
                    <a:pt x="27" y="235"/>
                  </a:lnTo>
                  <a:lnTo>
                    <a:pt x="12" y="229"/>
                  </a:lnTo>
                  <a:lnTo>
                    <a:pt x="4" y="225"/>
                  </a:lnTo>
                  <a:lnTo>
                    <a:pt x="0" y="224"/>
                  </a:lnTo>
                  <a:lnTo>
                    <a:pt x="2" y="188"/>
                  </a:lnTo>
                  <a:lnTo>
                    <a:pt x="8" y="155"/>
                  </a:lnTo>
                  <a:lnTo>
                    <a:pt x="19" y="127"/>
                  </a:lnTo>
                  <a:lnTo>
                    <a:pt x="31" y="101"/>
                  </a:lnTo>
                  <a:lnTo>
                    <a:pt x="47" y="80"/>
                  </a:lnTo>
                  <a:lnTo>
                    <a:pt x="63" y="62"/>
                  </a:lnTo>
                  <a:lnTo>
                    <a:pt x="81" y="46"/>
                  </a:lnTo>
                  <a:lnTo>
                    <a:pt x="98" y="34"/>
                  </a:lnTo>
                  <a:lnTo>
                    <a:pt x="116" y="24"/>
                  </a:lnTo>
                  <a:lnTo>
                    <a:pt x="132" y="17"/>
                  </a:lnTo>
                  <a:lnTo>
                    <a:pt x="147" y="11"/>
                  </a:lnTo>
                  <a:lnTo>
                    <a:pt x="160" y="7"/>
                  </a:lnTo>
                  <a:lnTo>
                    <a:pt x="170" y="4"/>
                  </a:lnTo>
                  <a:lnTo>
                    <a:pt x="176" y="2"/>
                  </a:lnTo>
                  <a:lnTo>
                    <a:pt x="178" y="2"/>
                  </a:lnTo>
                  <a:lnTo>
                    <a:pt x="207" y="21"/>
                  </a:lnTo>
                  <a:lnTo>
                    <a:pt x="236" y="32"/>
                  </a:lnTo>
                  <a:lnTo>
                    <a:pt x="262" y="36"/>
                  </a:lnTo>
                  <a:lnTo>
                    <a:pt x="286" y="38"/>
                  </a:lnTo>
                  <a:lnTo>
                    <a:pt x="309" y="34"/>
                  </a:lnTo>
                  <a:lnTo>
                    <a:pt x="329" y="28"/>
                  </a:lnTo>
                  <a:lnTo>
                    <a:pt x="346" y="21"/>
                  </a:lnTo>
                  <a:lnTo>
                    <a:pt x="359" y="13"/>
                  </a:lnTo>
                  <a:lnTo>
                    <a:pt x="369" y="7"/>
                  </a:lnTo>
                  <a:lnTo>
                    <a:pt x="375" y="2"/>
                  </a:lnTo>
                  <a:lnTo>
                    <a:pt x="377"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algn="l" defTabSz="1218987"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0070C0"/>
                </a:solidFill>
                <a:effectLst/>
                <a:uLnTx/>
                <a:uFillTx/>
                <a:latin typeface="Sakkal Majalla" panose="02000000000000000000" pitchFamily="2" charset="-78"/>
                <a:ea typeface="+mn-ea"/>
                <a:cs typeface="Sakkal Majalla" panose="02000000000000000000" pitchFamily="2" charset="-78"/>
              </a:endParaRPr>
            </a:p>
          </p:txBody>
        </p:sp>
        <p:sp>
          <p:nvSpPr>
            <p:cNvPr id="130" name="Freeform 17">
              <a:extLst>
                <a:ext uri="{FF2B5EF4-FFF2-40B4-BE49-F238E27FC236}">
                  <a16:creationId xmlns:a16="http://schemas.microsoft.com/office/drawing/2014/main" xmlns="" id="{838CE6D6-33B2-4C11-8F95-BC44BAA2654D}"/>
                </a:ext>
              </a:extLst>
            </p:cNvPr>
            <p:cNvSpPr>
              <a:spLocks/>
            </p:cNvSpPr>
            <p:nvPr/>
          </p:nvSpPr>
          <p:spPr bwMode="auto">
            <a:xfrm>
              <a:off x="7038975" y="3311526"/>
              <a:ext cx="666750" cy="354013"/>
            </a:xfrm>
            <a:custGeom>
              <a:avLst/>
              <a:gdLst/>
              <a:ahLst/>
              <a:cxnLst>
                <a:cxn ang="0">
                  <a:pos x="91" y="0"/>
                </a:cxn>
                <a:cxn ang="0">
                  <a:pos x="117" y="17"/>
                </a:cxn>
                <a:cxn ang="0">
                  <a:pos x="142" y="27"/>
                </a:cxn>
                <a:cxn ang="0">
                  <a:pos x="165" y="32"/>
                </a:cxn>
                <a:cxn ang="0">
                  <a:pos x="188" y="33"/>
                </a:cxn>
                <a:cxn ang="0">
                  <a:pos x="208" y="31"/>
                </a:cxn>
                <a:cxn ang="0">
                  <a:pos x="226" y="26"/>
                </a:cxn>
                <a:cxn ang="0">
                  <a:pos x="253" y="12"/>
                </a:cxn>
                <a:cxn ang="0">
                  <a:pos x="262" y="6"/>
                </a:cxn>
                <a:cxn ang="0">
                  <a:pos x="267" y="2"/>
                </a:cxn>
                <a:cxn ang="0">
                  <a:pos x="270" y="0"/>
                </a:cxn>
                <a:cxn ang="0">
                  <a:pos x="301" y="10"/>
                </a:cxn>
                <a:cxn ang="0">
                  <a:pos x="329" y="23"/>
                </a:cxn>
                <a:cxn ang="0">
                  <a:pos x="351" y="38"/>
                </a:cxn>
                <a:cxn ang="0">
                  <a:pos x="370" y="55"/>
                </a:cxn>
                <a:cxn ang="0">
                  <a:pos x="385" y="72"/>
                </a:cxn>
                <a:cxn ang="0">
                  <a:pos x="397" y="92"/>
                </a:cxn>
                <a:cxn ang="0">
                  <a:pos x="406" y="110"/>
                </a:cxn>
                <a:cxn ang="0">
                  <a:pos x="412" y="127"/>
                </a:cxn>
                <a:cxn ang="0">
                  <a:pos x="416" y="144"/>
                </a:cxn>
                <a:cxn ang="0">
                  <a:pos x="419" y="159"/>
                </a:cxn>
                <a:cxn ang="0">
                  <a:pos x="420" y="171"/>
                </a:cxn>
                <a:cxn ang="0">
                  <a:pos x="420" y="189"/>
                </a:cxn>
                <a:cxn ang="0">
                  <a:pos x="393" y="200"/>
                </a:cxn>
                <a:cxn ang="0">
                  <a:pos x="365" y="209"/>
                </a:cxn>
                <a:cxn ang="0">
                  <a:pos x="335" y="215"/>
                </a:cxn>
                <a:cxn ang="0">
                  <a:pos x="305" y="220"/>
                </a:cxn>
                <a:cxn ang="0">
                  <a:pos x="276" y="222"/>
                </a:cxn>
                <a:cxn ang="0">
                  <a:pos x="248" y="223"/>
                </a:cxn>
                <a:cxn ang="0">
                  <a:pos x="224" y="223"/>
                </a:cxn>
                <a:cxn ang="0">
                  <a:pos x="202" y="222"/>
                </a:cxn>
                <a:cxn ang="0">
                  <a:pos x="186" y="222"/>
                </a:cxn>
                <a:cxn ang="0">
                  <a:pos x="175" y="221"/>
                </a:cxn>
                <a:cxn ang="0">
                  <a:pos x="171" y="221"/>
                </a:cxn>
                <a:cxn ang="0">
                  <a:pos x="156" y="184"/>
                </a:cxn>
                <a:cxn ang="0">
                  <a:pos x="137" y="154"/>
                </a:cxn>
                <a:cxn ang="0">
                  <a:pos x="117" y="128"/>
                </a:cxn>
                <a:cxn ang="0">
                  <a:pos x="96" y="108"/>
                </a:cxn>
                <a:cxn ang="0">
                  <a:pos x="76" y="91"/>
                </a:cxn>
                <a:cxn ang="0">
                  <a:pos x="56" y="78"/>
                </a:cxn>
                <a:cxn ang="0">
                  <a:pos x="38" y="70"/>
                </a:cxn>
                <a:cxn ang="0">
                  <a:pos x="23" y="64"/>
                </a:cxn>
                <a:cxn ang="0">
                  <a:pos x="11" y="60"/>
                </a:cxn>
                <a:cxn ang="0">
                  <a:pos x="3" y="58"/>
                </a:cxn>
                <a:cxn ang="0">
                  <a:pos x="0" y="58"/>
                </a:cxn>
                <a:cxn ang="0">
                  <a:pos x="15" y="39"/>
                </a:cxn>
                <a:cxn ang="0">
                  <a:pos x="32" y="26"/>
                </a:cxn>
                <a:cxn ang="0">
                  <a:pos x="49" y="16"/>
                </a:cxn>
                <a:cxn ang="0">
                  <a:pos x="65" y="9"/>
                </a:cxn>
                <a:cxn ang="0">
                  <a:pos x="79" y="4"/>
                </a:cxn>
                <a:cxn ang="0">
                  <a:pos x="88" y="2"/>
                </a:cxn>
                <a:cxn ang="0">
                  <a:pos x="91" y="0"/>
                </a:cxn>
              </a:cxnLst>
              <a:rect l="0" t="0" r="r" b="b"/>
              <a:pathLst>
                <a:path w="420" h="223">
                  <a:moveTo>
                    <a:pt x="91" y="0"/>
                  </a:moveTo>
                  <a:lnTo>
                    <a:pt x="117" y="17"/>
                  </a:lnTo>
                  <a:lnTo>
                    <a:pt x="142" y="27"/>
                  </a:lnTo>
                  <a:lnTo>
                    <a:pt x="165" y="32"/>
                  </a:lnTo>
                  <a:lnTo>
                    <a:pt x="188" y="33"/>
                  </a:lnTo>
                  <a:lnTo>
                    <a:pt x="208" y="31"/>
                  </a:lnTo>
                  <a:lnTo>
                    <a:pt x="226" y="26"/>
                  </a:lnTo>
                  <a:lnTo>
                    <a:pt x="253" y="12"/>
                  </a:lnTo>
                  <a:lnTo>
                    <a:pt x="262" y="6"/>
                  </a:lnTo>
                  <a:lnTo>
                    <a:pt x="267" y="2"/>
                  </a:lnTo>
                  <a:lnTo>
                    <a:pt x="270" y="0"/>
                  </a:lnTo>
                  <a:lnTo>
                    <a:pt x="301" y="10"/>
                  </a:lnTo>
                  <a:lnTo>
                    <a:pt x="329" y="23"/>
                  </a:lnTo>
                  <a:lnTo>
                    <a:pt x="351" y="38"/>
                  </a:lnTo>
                  <a:lnTo>
                    <a:pt x="370" y="55"/>
                  </a:lnTo>
                  <a:lnTo>
                    <a:pt x="385" y="72"/>
                  </a:lnTo>
                  <a:lnTo>
                    <a:pt x="397" y="92"/>
                  </a:lnTo>
                  <a:lnTo>
                    <a:pt x="406" y="110"/>
                  </a:lnTo>
                  <a:lnTo>
                    <a:pt x="412" y="127"/>
                  </a:lnTo>
                  <a:lnTo>
                    <a:pt x="416" y="144"/>
                  </a:lnTo>
                  <a:lnTo>
                    <a:pt x="419" y="159"/>
                  </a:lnTo>
                  <a:lnTo>
                    <a:pt x="420" y="171"/>
                  </a:lnTo>
                  <a:lnTo>
                    <a:pt x="420" y="189"/>
                  </a:lnTo>
                  <a:lnTo>
                    <a:pt x="393" y="200"/>
                  </a:lnTo>
                  <a:lnTo>
                    <a:pt x="365" y="209"/>
                  </a:lnTo>
                  <a:lnTo>
                    <a:pt x="335" y="215"/>
                  </a:lnTo>
                  <a:lnTo>
                    <a:pt x="305" y="220"/>
                  </a:lnTo>
                  <a:lnTo>
                    <a:pt x="276" y="222"/>
                  </a:lnTo>
                  <a:lnTo>
                    <a:pt x="248" y="223"/>
                  </a:lnTo>
                  <a:lnTo>
                    <a:pt x="224" y="223"/>
                  </a:lnTo>
                  <a:lnTo>
                    <a:pt x="202" y="222"/>
                  </a:lnTo>
                  <a:lnTo>
                    <a:pt x="186" y="222"/>
                  </a:lnTo>
                  <a:lnTo>
                    <a:pt x="175" y="221"/>
                  </a:lnTo>
                  <a:lnTo>
                    <a:pt x="171" y="221"/>
                  </a:lnTo>
                  <a:lnTo>
                    <a:pt x="156" y="184"/>
                  </a:lnTo>
                  <a:lnTo>
                    <a:pt x="137" y="154"/>
                  </a:lnTo>
                  <a:lnTo>
                    <a:pt x="117" y="128"/>
                  </a:lnTo>
                  <a:lnTo>
                    <a:pt x="96" y="108"/>
                  </a:lnTo>
                  <a:lnTo>
                    <a:pt x="76" y="91"/>
                  </a:lnTo>
                  <a:lnTo>
                    <a:pt x="56" y="78"/>
                  </a:lnTo>
                  <a:lnTo>
                    <a:pt x="38" y="70"/>
                  </a:lnTo>
                  <a:lnTo>
                    <a:pt x="23" y="64"/>
                  </a:lnTo>
                  <a:lnTo>
                    <a:pt x="11" y="60"/>
                  </a:lnTo>
                  <a:lnTo>
                    <a:pt x="3" y="58"/>
                  </a:lnTo>
                  <a:lnTo>
                    <a:pt x="0" y="58"/>
                  </a:lnTo>
                  <a:lnTo>
                    <a:pt x="15" y="39"/>
                  </a:lnTo>
                  <a:lnTo>
                    <a:pt x="32" y="26"/>
                  </a:lnTo>
                  <a:lnTo>
                    <a:pt x="49" y="16"/>
                  </a:lnTo>
                  <a:lnTo>
                    <a:pt x="65" y="9"/>
                  </a:lnTo>
                  <a:lnTo>
                    <a:pt x="79" y="4"/>
                  </a:lnTo>
                  <a:lnTo>
                    <a:pt x="88" y="2"/>
                  </a:lnTo>
                  <a:lnTo>
                    <a:pt x="91"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algn="l" defTabSz="1218987"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0070C0"/>
                </a:solidFill>
                <a:effectLst/>
                <a:uLnTx/>
                <a:uFillTx/>
                <a:latin typeface="Sakkal Majalla" panose="02000000000000000000" pitchFamily="2" charset="-78"/>
                <a:ea typeface="+mn-ea"/>
                <a:cs typeface="Sakkal Majalla" panose="02000000000000000000" pitchFamily="2" charset="-78"/>
              </a:endParaRPr>
            </a:p>
          </p:txBody>
        </p:sp>
      </p:grpSp>
      <p:sp>
        <p:nvSpPr>
          <p:cNvPr id="131" name="Freeform 26">
            <a:extLst>
              <a:ext uri="{FF2B5EF4-FFF2-40B4-BE49-F238E27FC236}">
                <a16:creationId xmlns:a16="http://schemas.microsoft.com/office/drawing/2014/main" xmlns="" id="{F02E573C-2227-4546-981A-CE10F03A42D9}"/>
              </a:ext>
            </a:extLst>
          </p:cNvPr>
          <p:cNvSpPr>
            <a:spLocks noEditPoints="1"/>
          </p:cNvSpPr>
          <p:nvPr/>
        </p:nvSpPr>
        <p:spPr bwMode="auto">
          <a:xfrm>
            <a:off x="11024964" y="5086628"/>
            <a:ext cx="289135" cy="381000"/>
          </a:xfrm>
          <a:custGeom>
            <a:avLst/>
            <a:gdLst/>
            <a:ahLst/>
            <a:cxnLst>
              <a:cxn ang="0">
                <a:pos x="169" y="271"/>
              </a:cxn>
              <a:cxn ang="0">
                <a:pos x="175" y="279"/>
              </a:cxn>
              <a:cxn ang="0">
                <a:pos x="173" y="293"/>
              </a:cxn>
              <a:cxn ang="0">
                <a:pos x="166" y="300"/>
              </a:cxn>
              <a:cxn ang="0">
                <a:pos x="158" y="302"/>
              </a:cxn>
              <a:cxn ang="0">
                <a:pos x="137" y="203"/>
              </a:cxn>
              <a:cxn ang="0">
                <a:pos x="138" y="233"/>
              </a:cxn>
              <a:cxn ang="0">
                <a:pos x="126" y="227"/>
              </a:cxn>
              <a:cxn ang="0">
                <a:pos x="126" y="213"/>
              </a:cxn>
              <a:cxn ang="0">
                <a:pos x="130" y="207"/>
              </a:cxn>
              <a:cxn ang="0">
                <a:pos x="144" y="165"/>
              </a:cxn>
              <a:cxn ang="0">
                <a:pos x="121" y="185"/>
              </a:cxn>
              <a:cxn ang="0">
                <a:pos x="99" y="210"/>
              </a:cxn>
              <a:cxn ang="0">
                <a:pos x="99" y="233"/>
              </a:cxn>
              <a:cxn ang="0">
                <a:pos x="105" y="244"/>
              </a:cxn>
              <a:cxn ang="0">
                <a:pos x="117" y="254"/>
              </a:cxn>
              <a:cxn ang="0">
                <a:pos x="137" y="261"/>
              </a:cxn>
              <a:cxn ang="0">
                <a:pos x="144" y="262"/>
              </a:cxn>
              <a:cxn ang="0">
                <a:pos x="132" y="299"/>
              </a:cxn>
              <a:cxn ang="0">
                <a:pos x="124" y="287"/>
              </a:cxn>
              <a:cxn ang="0">
                <a:pos x="95" y="276"/>
              </a:cxn>
              <a:cxn ang="0">
                <a:pos x="109" y="312"/>
              </a:cxn>
              <a:cxn ang="0">
                <a:pos x="144" y="325"/>
              </a:cxn>
              <a:cxn ang="0">
                <a:pos x="154" y="325"/>
              </a:cxn>
              <a:cxn ang="0">
                <a:pos x="187" y="314"/>
              </a:cxn>
              <a:cxn ang="0">
                <a:pos x="203" y="292"/>
              </a:cxn>
              <a:cxn ang="0">
                <a:pos x="198" y="261"/>
              </a:cxn>
              <a:cxn ang="0">
                <a:pos x="178" y="244"/>
              </a:cxn>
              <a:cxn ang="0">
                <a:pos x="157" y="238"/>
              </a:cxn>
              <a:cxn ang="0">
                <a:pos x="154" y="203"/>
              </a:cxn>
              <a:cxn ang="0">
                <a:pos x="171" y="221"/>
              </a:cxn>
              <a:cxn ang="0">
                <a:pos x="194" y="204"/>
              </a:cxn>
              <a:cxn ang="0">
                <a:pos x="171" y="183"/>
              </a:cxn>
              <a:cxn ang="0">
                <a:pos x="154" y="165"/>
              </a:cxn>
              <a:cxn ang="0">
                <a:pos x="129" y="110"/>
              </a:cxn>
              <a:cxn ang="0">
                <a:pos x="129" y="84"/>
              </a:cxn>
              <a:cxn ang="0">
                <a:pos x="186" y="14"/>
              </a:cxn>
              <a:cxn ang="0">
                <a:pos x="194" y="90"/>
              </a:cxn>
              <a:cxn ang="0">
                <a:pos x="204" y="117"/>
              </a:cxn>
              <a:cxn ang="0">
                <a:pos x="245" y="178"/>
              </a:cxn>
              <a:cxn ang="0">
                <a:pos x="289" y="265"/>
              </a:cxn>
              <a:cxn ang="0">
                <a:pos x="298" y="337"/>
              </a:cxn>
              <a:cxn ang="0">
                <a:pos x="271" y="378"/>
              </a:cxn>
              <a:cxn ang="0">
                <a:pos x="219" y="393"/>
              </a:cxn>
              <a:cxn ang="0">
                <a:pos x="79" y="393"/>
              </a:cxn>
              <a:cxn ang="0">
                <a:pos x="28" y="378"/>
              </a:cxn>
              <a:cxn ang="0">
                <a:pos x="1" y="337"/>
              </a:cxn>
              <a:cxn ang="0">
                <a:pos x="10" y="265"/>
              </a:cxn>
              <a:cxn ang="0">
                <a:pos x="53" y="178"/>
              </a:cxn>
              <a:cxn ang="0">
                <a:pos x="93" y="118"/>
              </a:cxn>
              <a:cxn ang="0">
                <a:pos x="104" y="90"/>
              </a:cxn>
              <a:cxn ang="0">
                <a:pos x="113" y="18"/>
              </a:cxn>
            </a:cxnLst>
            <a:rect l="0" t="0" r="r" b="b"/>
            <a:pathLst>
              <a:path w="299" h="394">
                <a:moveTo>
                  <a:pt x="154" y="266"/>
                </a:moveTo>
                <a:lnTo>
                  <a:pt x="165" y="268"/>
                </a:lnTo>
                <a:lnTo>
                  <a:pt x="169" y="271"/>
                </a:lnTo>
                <a:lnTo>
                  <a:pt x="171" y="272"/>
                </a:lnTo>
                <a:lnTo>
                  <a:pt x="174" y="275"/>
                </a:lnTo>
                <a:lnTo>
                  <a:pt x="175" y="279"/>
                </a:lnTo>
                <a:lnTo>
                  <a:pt x="175" y="288"/>
                </a:lnTo>
                <a:lnTo>
                  <a:pt x="174" y="292"/>
                </a:lnTo>
                <a:lnTo>
                  <a:pt x="173" y="293"/>
                </a:lnTo>
                <a:lnTo>
                  <a:pt x="171" y="296"/>
                </a:lnTo>
                <a:lnTo>
                  <a:pt x="169" y="297"/>
                </a:lnTo>
                <a:lnTo>
                  <a:pt x="166" y="300"/>
                </a:lnTo>
                <a:lnTo>
                  <a:pt x="162" y="301"/>
                </a:lnTo>
                <a:lnTo>
                  <a:pt x="158" y="301"/>
                </a:lnTo>
                <a:lnTo>
                  <a:pt x="158" y="302"/>
                </a:lnTo>
                <a:lnTo>
                  <a:pt x="154" y="302"/>
                </a:lnTo>
                <a:lnTo>
                  <a:pt x="154" y="266"/>
                </a:lnTo>
                <a:close/>
                <a:moveTo>
                  <a:pt x="137" y="203"/>
                </a:moveTo>
                <a:lnTo>
                  <a:pt x="144" y="203"/>
                </a:lnTo>
                <a:lnTo>
                  <a:pt x="144" y="234"/>
                </a:lnTo>
                <a:lnTo>
                  <a:pt x="138" y="233"/>
                </a:lnTo>
                <a:lnTo>
                  <a:pt x="134" y="232"/>
                </a:lnTo>
                <a:lnTo>
                  <a:pt x="129" y="229"/>
                </a:lnTo>
                <a:lnTo>
                  <a:pt x="126" y="227"/>
                </a:lnTo>
                <a:lnTo>
                  <a:pt x="125" y="223"/>
                </a:lnTo>
                <a:lnTo>
                  <a:pt x="125" y="216"/>
                </a:lnTo>
                <a:lnTo>
                  <a:pt x="126" y="213"/>
                </a:lnTo>
                <a:lnTo>
                  <a:pt x="126" y="212"/>
                </a:lnTo>
                <a:lnTo>
                  <a:pt x="128" y="210"/>
                </a:lnTo>
                <a:lnTo>
                  <a:pt x="130" y="207"/>
                </a:lnTo>
                <a:lnTo>
                  <a:pt x="133" y="206"/>
                </a:lnTo>
                <a:lnTo>
                  <a:pt x="137" y="203"/>
                </a:lnTo>
                <a:close/>
                <a:moveTo>
                  <a:pt x="144" y="165"/>
                </a:moveTo>
                <a:lnTo>
                  <a:pt x="144" y="179"/>
                </a:lnTo>
                <a:lnTo>
                  <a:pt x="137" y="181"/>
                </a:lnTo>
                <a:lnTo>
                  <a:pt x="121" y="185"/>
                </a:lnTo>
                <a:lnTo>
                  <a:pt x="116" y="187"/>
                </a:lnTo>
                <a:lnTo>
                  <a:pt x="104" y="199"/>
                </a:lnTo>
                <a:lnTo>
                  <a:pt x="99" y="210"/>
                </a:lnTo>
                <a:lnTo>
                  <a:pt x="97" y="215"/>
                </a:lnTo>
                <a:lnTo>
                  <a:pt x="97" y="228"/>
                </a:lnTo>
                <a:lnTo>
                  <a:pt x="99" y="233"/>
                </a:lnTo>
                <a:lnTo>
                  <a:pt x="101" y="237"/>
                </a:lnTo>
                <a:lnTo>
                  <a:pt x="103" y="241"/>
                </a:lnTo>
                <a:lnTo>
                  <a:pt x="105" y="244"/>
                </a:lnTo>
                <a:lnTo>
                  <a:pt x="107" y="246"/>
                </a:lnTo>
                <a:lnTo>
                  <a:pt x="109" y="249"/>
                </a:lnTo>
                <a:lnTo>
                  <a:pt x="117" y="254"/>
                </a:lnTo>
                <a:lnTo>
                  <a:pt x="128" y="257"/>
                </a:lnTo>
                <a:lnTo>
                  <a:pt x="132" y="259"/>
                </a:lnTo>
                <a:lnTo>
                  <a:pt x="137" y="261"/>
                </a:lnTo>
                <a:lnTo>
                  <a:pt x="141" y="261"/>
                </a:lnTo>
                <a:lnTo>
                  <a:pt x="141" y="262"/>
                </a:lnTo>
                <a:lnTo>
                  <a:pt x="144" y="262"/>
                </a:lnTo>
                <a:lnTo>
                  <a:pt x="144" y="302"/>
                </a:lnTo>
                <a:lnTo>
                  <a:pt x="137" y="301"/>
                </a:lnTo>
                <a:lnTo>
                  <a:pt x="132" y="299"/>
                </a:lnTo>
                <a:lnTo>
                  <a:pt x="128" y="295"/>
                </a:lnTo>
                <a:lnTo>
                  <a:pt x="125" y="291"/>
                </a:lnTo>
                <a:lnTo>
                  <a:pt x="124" y="287"/>
                </a:lnTo>
                <a:lnTo>
                  <a:pt x="122" y="282"/>
                </a:lnTo>
                <a:lnTo>
                  <a:pt x="122" y="276"/>
                </a:lnTo>
                <a:lnTo>
                  <a:pt x="95" y="276"/>
                </a:lnTo>
                <a:lnTo>
                  <a:pt x="97" y="291"/>
                </a:lnTo>
                <a:lnTo>
                  <a:pt x="101" y="302"/>
                </a:lnTo>
                <a:lnTo>
                  <a:pt x="109" y="312"/>
                </a:lnTo>
                <a:lnTo>
                  <a:pt x="118" y="318"/>
                </a:lnTo>
                <a:lnTo>
                  <a:pt x="130" y="322"/>
                </a:lnTo>
                <a:lnTo>
                  <a:pt x="144" y="325"/>
                </a:lnTo>
                <a:lnTo>
                  <a:pt x="144" y="342"/>
                </a:lnTo>
                <a:lnTo>
                  <a:pt x="154" y="342"/>
                </a:lnTo>
                <a:lnTo>
                  <a:pt x="154" y="325"/>
                </a:lnTo>
                <a:lnTo>
                  <a:pt x="169" y="323"/>
                </a:lnTo>
                <a:lnTo>
                  <a:pt x="179" y="320"/>
                </a:lnTo>
                <a:lnTo>
                  <a:pt x="187" y="314"/>
                </a:lnTo>
                <a:lnTo>
                  <a:pt x="199" y="302"/>
                </a:lnTo>
                <a:lnTo>
                  <a:pt x="202" y="296"/>
                </a:lnTo>
                <a:lnTo>
                  <a:pt x="203" y="292"/>
                </a:lnTo>
                <a:lnTo>
                  <a:pt x="203" y="274"/>
                </a:lnTo>
                <a:lnTo>
                  <a:pt x="200" y="266"/>
                </a:lnTo>
                <a:lnTo>
                  <a:pt x="198" y="261"/>
                </a:lnTo>
                <a:lnTo>
                  <a:pt x="192" y="253"/>
                </a:lnTo>
                <a:lnTo>
                  <a:pt x="187" y="249"/>
                </a:lnTo>
                <a:lnTo>
                  <a:pt x="178" y="244"/>
                </a:lnTo>
                <a:lnTo>
                  <a:pt x="165" y="240"/>
                </a:lnTo>
                <a:lnTo>
                  <a:pt x="162" y="238"/>
                </a:lnTo>
                <a:lnTo>
                  <a:pt x="157" y="238"/>
                </a:lnTo>
                <a:lnTo>
                  <a:pt x="155" y="237"/>
                </a:lnTo>
                <a:lnTo>
                  <a:pt x="154" y="237"/>
                </a:lnTo>
                <a:lnTo>
                  <a:pt x="154" y="203"/>
                </a:lnTo>
                <a:lnTo>
                  <a:pt x="158" y="203"/>
                </a:lnTo>
                <a:lnTo>
                  <a:pt x="166" y="208"/>
                </a:lnTo>
                <a:lnTo>
                  <a:pt x="171" y="221"/>
                </a:lnTo>
                <a:lnTo>
                  <a:pt x="199" y="221"/>
                </a:lnTo>
                <a:lnTo>
                  <a:pt x="198" y="216"/>
                </a:lnTo>
                <a:lnTo>
                  <a:pt x="194" y="204"/>
                </a:lnTo>
                <a:lnTo>
                  <a:pt x="190" y="198"/>
                </a:lnTo>
                <a:lnTo>
                  <a:pt x="184" y="191"/>
                </a:lnTo>
                <a:lnTo>
                  <a:pt x="171" y="183"/>
                </a:lnTo>
                <a:lnTo>
                  <a:pt x="163" y="182"/>
                </a:lnTo>
                <a:lnTo>
                  <a:pt x="154" y="179"/>
                </a:lnTo>
                <a:lnTo>
                  <a:pt x="154" y="165"/>
                </a:lnTo>
                <a:lnTo>
                  <a:pt x="144" y="165"/>
                </a:lnTo>
                <a:close/>
                <a:moveTo>
                  <a:pt x="129" y="84"/>
                </a:moveTo>
                <a:lnTo>
                  <a:pt x="129" y="110"/>
                </a:lnTo>
                <a:lnTo>
                  <a:pt x="170" y="110"/>
                </a:lnTo>
                <a:lnTo>
                  <a:pt x="170" y="84"/>
                </a:lnTo>
                <a:lnTo>
                  <a:pt x="129" y="84"/>
                </a:lnTo>
                <a:close/>
                <a:moveTo>
                  <a:pt x="109" y="0"/>
                </a:moveTo>
                <a:lnTo>
                  <a:pt x="188" y="0"/>
                </a:lnTo>
                <a:lnTo>
                  <a:pt x="186" y="14"/>
                </a:lnTo>
                <a:lnTo>
                  <a:pt x="217" y="29"/>
                </a:lnTo>
                <a:lnTo>
                  <a:pt x="198" y="77"/>
                </a:lnTo>
                <a:lnTo>
                  <a:pt x="194" y="90"/>
                </a:lnTo>
                <a:lnTo>
                  <a:pt x="195" y="101"/>
                </a:lnTo>
                <a:lnTo>
                  <a:pt x="199" y="110"/>
                </a:lnTo>
                <a:lnTo>
                  <a:pt x="204" y="117"/>
                </a:lnTo>
                <a:lnTo>
                  <a:pt x="209" y="124"/>
                </a:lnTo>
                <a:lnTo>
                  <a:pt x="228" y="151"/>
                </a:lnTo>
                <a:lnTo>
                  <a:pt x="245" y="178"/>
                </a:lnTo>
                <a:lnTo>
                  <a:pt x="262" y="208"/>
                </a:lnTo>
                <a:lnTo>
                  <a:pt x="277" y="237"/>
                </a:lnTo>
                <a:lnTo>
                  <a:pt x="289" y="265"/>
                </a:lnTo>
                <a:lnTo>
                  <a:pt x="297" y="291"/>
                </a:lnTo>
                <a:lnTo>
                  <a:pt x="299" y="314"/>
                </a:lnTo>
                <a:lnTo>
                  <a:pt x="298" y="337"/>
                </a:lnTo>
                <a:lnTo>
                  <a:pt x="291" y="355"/>
                </a:lnTo>
                <a:lnTo>
                  <a:pt x="283" y="368"/>
                </a:lnTo>
                <a:lnTo>
                  <a:pt x="271" y="378"/>
                </a:lnTo>
                <a:lnTo>
                  <a:pt x="256" y="385"/>
                </a:lnTo>
                <a:lnTo>
                  <a:pt x="238" y="390"/>
                </a:lnTo>
                <a:lnTo>
                  <a:pt x="219" y="393"/>
                </a:lnTo>
                <a:lnTo>
                  <a:pt x="198" y="394"/>
                </a:lnTo>
                <a:lnTo>
                  <a:pt x="100" y="394"/>
                </a:lnTo>
                <a:lnTo>
                  <a:pt x="79" y="393"/>
                </a:lnTo>
                <a:lnTo>
                  <a:pt x="59" y="390"/>
                </a:lnTo>
                <a:lnTo>
                  <a:pt x="42" y="385"/>
                </a:lnTo>
                <a:lnTo>
                  <a:pt x="28" y="378"/>
                </a:lnTo>
                <a:lnTo>
                  <a:pt x="16" y="368"/>
                </a:lnTo>
                <a:lnTo>
                  <a:pt x="8" y="355"/>
                </a:lnTo>
                <a:lnTo>
                  <a:pt x="1" y="337"/>
                </a:lnTo>
                <a:lnTo>
                  <a:pt x="0" y="314"/>
                </a:lnTo>
                <a:lnTo>
                  <a:pt x="2" y="291"/>
                </a:lnTo>
                <a:lnTo>
                  <a:pt x="10" y="265"/>
                </a:lnTo>
                <a:lnTo>
                  <a:pt x="21" y="237"/>
                </a:lnTo>
                <a:lnTo>
                  <a:pt x="35" y="208"/>
                </a:lnTo>
                <a:lnTo>
                  <a:pt x="53" y="178"/>
                </a:lnTo>
                <a:lnTo>
                  <a:pt x="70" y="151"/>
                </a:lnTo>
                <a:lnTo>
                  <a:pt x="88" y="124"/>
                </a:lnTo>
                <a:lnTo>
                  <a:pt x="93" y="118"/>
                </a:lnTo>
                <a:lnTo>
                  <a:pt x="99" y="110"/>
                </a:lnTo>
                <a:lnTo>
                  <a:pt x="103" y="101"/>
                </a:lnTo>
                <a:lnTo>
                  <a:pt x="104" y="90"/>
                </a:lnTo>
                <a:lnTo>
                  <a:pt x="100" y="77"/>
                </a:lnTo>
                <a:lnTo>
                  <a:pt x="80" y="29"/>
                </a:lnTo>
                <a:lnTo>
                  <a:pt x="113" y="18"/>
                </a:lnTo>
                <a:lnTo>
                  <a:pt x="109" y="0"/>
                </a:lnTo>
                <a:close/>
              </a:path>
            </a:pathLst>
          </a:custGeom>
          <a:solidFill>
            <a:srgbClr val="019ADD"/>
          </a:solid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algn="l" defTabSz="1218987"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0070C0"/>
              </a:solidFill>
              <a:effectLst/>
              <a:uLnTx/>
              <a:uFillTx/>
              <a:latin typeface="Sakkal Majalla" panose="02000000000000000000" pitchFamily="2" charset="-78"/>
              <a:ea typeface="+mn-ea"/>
              <a:cs typeface="Sakkal Majalla" panose="02000000000000000000" pitchFamily="2" charset="-78"/>
            </a:endParaRPr>
          </a:p>
        </p:txBody>
      </p:sp>
      <p:sp>
        <p:nvSpPr>
          <p:cNvPr id="132" name="TextBox 131">
            <a:extLst>
              <a:ext uri="{FF2B5EF4-FFF2-40B4-BE49-F238E27FC236}">
                <a16:creationId xmlns:a16="http://schemas.microsoft.com/office/drawing/2014/main" xmlns="" id="{1758A99A-8E8C-4B0F-948D-6B1A020A5433}"/>
              </a:ext>
            </a:extLst>
          </p:cNvPr>
          <p:cNvSpPr txBox="1"/>
          <p:nvPr/>
        </p:nvSpPr>
        <p:spPr>
          <a:xfrm>
            <a:off x="7336970" y="3316000"/>
            <a:ext cx="1978463" cy="1015663"/>
          </a:xfrm>
          <a:prstGeom prst="rect">
            <a:avLst/>
          </a:prstGeom>
          <a:noFill/>
          <a:ln>
            <a:noFill/>
          </a:ln>
        </p:spPr>
        <p:txBody>
          <a:bodyPr wrap="square" rtlCol="0">
            <a:spAutoFit/>
          </a:bodyPr>
          <a:lstStyle/>
          <a:p>
            <a:pPr marL="285750" indent="-285750" algn="r" rtl="1">
              <a:buFont typeface="Arial" pitchFamily="34" charset="0"/>
              <a:buChar char="•"/>
            </a:pPr>
            <a:r>
              <a:rPr lang="ar-SA" sz="1500" b="1" dirty="0">
                <a:solidFill>
                  <a:prstClr val="black"/>
                </a:solidFill>
                <a:latin typeface="Sakkal Majalla" panose="02000000000000000000" pitchFamily="2" charset="-78"/>
                <a:cs typeface="Sakkal Majalla" panose="02000000000000000000" pitchFamily="2" charset="-78"/>
              </a:rPr>
              <a:t>محادثات</a:t>
            </a:r>
            <a:r>
              <a:rPr lang="ar-EG" sz="1500" b="1" dirty="0">
                <a:solidFill>
                  <a:prstClr val="black"/>
                </a:solidFill>
                <a:latin typeface="Sakkal Majalla" panose="02000000000000000000" pitchFamily="2" charset="-78"/>
                <a:cs typeface="Sakkal Majalla" panose="02000000000000000000" pitchFamily="2" charset="-78"/>
              </a:rPr>
              <a:t> </a:t>
            </a:r>
            <a:r>
              <a:rPr lang="en-US" sz="1500" b="1" dirty="0">
                <a:solidFill>
                  <a:prstClr val="black"/>
                </a:solidFill>
                <a:latin typeface="Sakkal Majalla" panose="02000000000000000000" pitchFamily="2" charset="-78"/>
                <a:cs typeface="Sakkal Majalla" panose="02000000000000000000" pitchFamily="2" charset="-78"/>
              </a:rPr>
              <a:t> </a:t>
            </a:r>
            <a:r>
              <a:rPr lang="ar-EG" sz="1500" b="1" dirty="0">
                <a:solidFill>
                  <a:prstClr val="black"/>
                </a:solidFill>
                <a:latin typeface="Sakkal Majalla" panose="02000000000000000000" pitchFamily="2" charset="-78"/>
                <a:cs typeface="Sakkal Majalla" panose="02000000000000000000" pitchFamily="2" charset="-78"/>
              </a:rPr>
              <a:t>يكروسوفت تيمز</a:t>
            </a:r>
            <a:endParaRPr lang="ar-SA" sz="1500" b="1" dirty="0">
              <a:solidFill>
                <a:prstClr val="black"/>
              </a:solidFill>
              <a:latin typeface="Sakkal Majalla" panose="02000000000000000000" pitchFamily="2" charset="-78"/>
              <a:cs typeface="Sakkal Majalla" panose="02000000000000000000" pitchFamily="2" charset="-78"/>
            </a:endParaRPr>
          </a:p>
          <a:p>
            <a:pPr marL="166688" marR="0" lvl="0" indent="-166688" algn="r" defTabSz="1218987"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SA" sz="1500" b="1" i="0" u="none" strike="noStrike" kern="1200" cap="none" spc="0" normalizeH="0" baseline="0" noProof="0" dirty="0" smtClean="0">
                <a:ln>
                  <a:noFill/>
                </a:ln>
                <a:solidFill>
                  <a:prstClr val="black"/>
                </a:solidFill>
                <a:effectLst/>
                <a:uLnTx/>
                <a:uFillTx/>
                <a:latin typeface="Sakkal Majalla" panose="02000000000000000000" pitchFamily="2" charset="-78"/>
                <a:ea typeface="+mn-ea"/>
                <a:cs typeface="Sakkal Majalla" panose="02000000000000000000" pitchFamily="2" charset="-78"/>
              </a:rPr>
              <a:t>منصات </a:t>
            </a:r>
            <a:r>
              <a:rPr kumimoji="0" lang="ar-SA" sz="1500" b="1" i="0" u="none" strike="noStrike" kern="1200" cap="none" spc="0" normalizeH="0" baseline="0" noProof="0" dirty="0">
                <a:ln>
                  <a:noFill/>
                </a:ln>
                <a:solidFill>
                  <a:prstClr val="black"/>
                </a:solidFill>
                <a:effectLst/>
                <a:uLnTx/>
                <a:uFillTx/>
                <a:latin typeface="Sakkal Majalla" panose="02000000000000000000" pitchFamily="2" charset="-78"/>
                <a:ea typeface="+mn-ea"/>
                <a:cs typeface="Sakkal Majalla" panose="02000000000000000000" pitchFamily="2" charset="-78"/>
              </a:rPr>
              <a:t>التواصل الاجتماعي.</a:t>
            </a:r>
          </a:p>
          <a:p>
            <a:pPr marL="166688" marR="0" lvl="0" indent="-166688" algn="r" defTabSz="1218987"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SA" sz="1500" b="1" i="0" u="none" strike="noStrike" kern="1200" cap="none" spc="0" normalizeH="0" baseline="0" noProof="0" dirty="0">
                <a:ln>
                  <a:noFill/>
                </a:ln>
                <a:solidFill>
                  <a:prstClr val="black"/>
                </a:solidFill>
                <a:effectLst/>
                <a:uLnTx/>
                <a:uFillTx/>
                <a:latin typeface="Sakkal Majalla" panose="02000000000000000000" pitchFamily="2" charset="-78"/>
                <a:ea typeface="+mn-ea"/>
                <a:cs typeface="Sakkal Majalla" panose="02000000000000000000" pitchFamily="2" charset="-78"/>
              </a:rPr>
              <a:t>منصة التعليم الإلكتروني.</a:t>
            </a:r>
          </a:p>
          <a:p>
            <a:pPr marL="166688" marR="0" lvl="0" indent="-166688" algn="r" defTabSz="1218987"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SA" sz="1500" b="1" i="0" u="none" strike="noStrike" kern="1200" cap="none" spc="0" normalizeH="0" baseline="0" noProof="0" dirty="0">
                <a:ln>
                  <a:noFill/>
                </a:ln>
                <a:solidFill>
                  <a:prstClr val="black"/>
                </a:solidFill>
                <a:effectLst/>
                <a:uLnTx/>
                <a:uFillTx/>
                <a:latin typeface="Sakkal Majalla" panose="02000000000000000000" pitchFamily="2" charset="-78"/>
                <a:ea typeface="+mn-ea"/>
                <a:cs typeface="Sakkal Majalla" panose="02000000000000000000" pitchFamily="2" charset="-78"/>
              </a:rPr>
              <a:t>منصة أكاديمية  إلكترونية. </a:t>
            </a:r>
          </a:p>
        </p:txBody>
      </p:sp>
      <p:sp>
        <p:nvSpPr>
          <p:cNvPr id="133" name="TextBox 132">
            <a:extLst>
              <a:ext uri="{FF2B5EF4-FFF2-40B4-BE49-F238E27FC236}">
                <a16:creationId xmlns:a16="http://schemas.microsoft.com/office/drawing/2014/main" xmlns="" id="{6CF244D6-C941-413F-AD60-65A5E536A91C}"/>
              </a:ext>
            </a:extLst>
          </p:cNvPr>
          <p:cNvSpPr txBox="1"/>
          <p:nvPr/>
        </p:nvSpPr>
        <p:spPr>
          <a:xfrm>
            <a:off x="2474733" y="1999180"/>
            <a:ext cx="2493554" cy="1384995"/>
          </a:xfrm>
          <a:prstGeom prst="rect">
            <a:avLst/>
          </a:prstGeom>
          <a:noFill/>
          <a:ln>
            <a:noFill/>
          </a:ln>
        </p:spPr>
        <p:txBody>
          <a:bodyPr wrap="square" rtlCol="0">
            <a:spAutoFit/>
          </a:bodyPr>
          <a:lstStyle/>
          <a:p>
            <a:pPr marL="117475" marR="0" lvl="0" indent="-117475" algn="r" defTabSz="1218987"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SA" sz="1400" b="1" i="0" u="none" strike="noStrike" kern="1200" cap="none" spc="0" normalizeH="0" baseline="0" noProof="0" dirty="0">
                <a:ln>
                  <a:noFill/>
                </a:ln>
                <a:solidFill>
                  <a:prstClr val="black"/>
                </a:solidFill>
                <a:effectLst/>
                <a:uLnTx/>
                <a:uFillTx/>
                <a:latin typeface="Sakkal Majalla" panose="02000000000000000000" pitchFamily="2" charset="-78"/>
                <a:ea typeface="+mn-ea"/>
                <a:cs typeface="Sakkal Majalla" panose="02000000000000000000" pitchFamily="2" charset="-78"/>
              </a:rPr>
              <a:t>تقديم برامج </a:t>
            </a:r>
            <a:r>
              <a:rPr kumimoji="0" lang="ar-EG" sz="1400" b="1" i="0" u="none" strike="noStrike" kern="1200" cap="none" spc="0" normalizeH="0" baseline="0" noProof="0" dirty="0" smtClean="0">
                <a:ln>
                  <a:noFill/>
                </a:ln>
                <a:solidFill>
                  <a:prstClr val="black"/>
                </a:solidFill>
                <a:effectLst/>
                <a:uLnTx/>
                <a:uFillTx/>
                <a:latin typeface="Sakkal Majalla" panose="02000000000000000000" pitchFamily="2" charset="-78"/>
                <a:ea typeface="+mn-ea"/>
                <a:cs typeface="Sakkal Majalla" panose="02000000000000000000" pitchFamily="2" charset="-78"/>
              </a:rPr>
              <a:t>تعليمية </a:t>
            </a:r>
            <a:r>
              <a:rPr kumimoji="0" lang="ar-SA" sz="1400" b="1" i="0" u="none" strike="noStrike" kern="1200" cap="none" spc="0" normalizeH="0" baseline="0" noProof="0" dirty="0" smtClean="0">
                <a:ln>
                  <a:noFill/>
                </a:ln>
                <a:solidFill>
                  <a:prstClr val="black"/>
                </a:solidFill>
                <a:effectLst/>
                <a:uLnTx/>
                <a:uFillTx/>
                <a:latin typeface="Sakkal Majalla" panose="02000000000000000000" pitchFamily="2" charset="-78"/>
                <a:ea typeface="+mn-ea"/>
                <a:cs typeface="Sakkal Majalla" panose="02000000000000000000" pitchFamily="2" charset="-78"/>
              </a:rPr>
              <a:t>معتمدة </a:t>
            </a:r>
            <a:r>
              <a:rPr kumimoji="0" lang="ar-SA" sz="1400" b="1" i="0" u="none" strike="noStrike" kern="1200" cap="none" spc="0" normalizeH="0" baseline="0" noProof="0" dirty="0">
                <a:ln>
                  <a:noFill/>
                </a:ln>
                <a:solidFill>
                  <a:prstClr val="black"/>
                </a:solidFill>
                <a:effectLst/>
                <a:uLnTx/>
                <a:uFillTx/>
                <a:latin typeface="Sakkal Majalla" panose="02000000000000000000" pitchFamily="2" charset="-78"/>
                <a:ea typeface="+mn-ea"/>
                <a:cs typeface="Sakkal Majalla" panose="02000000000000000000" pitchFamily="2" charset="-78"/>
              </a:rPr>
              <a:t>دوليا.</a:t>
            </a:r>
          </a:p>
          <a:p>
            <a:pPr marL="117475" marR="0" lvl="0" indent="-117475" algn="r" defTabSz="1218987"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SA" sz="1400" b="1" i="0" u="none" strike="noStrike" kern="1200" cap="none" spc="0" normalizeH="0" baseline="0" noProof="0" dirty="0">
                <a:ln>
                  <a:noFill/>
                </a:ln>
                <a:solidFill>
                  <a:prstClr val="black"/>
                </a:solidFill>
                <a:effectLst/>
                <a:uLnTx/>
                <a:uFillTx/>
                <a:latin typeface="Sakkal Majalla" panose="02000000000000000000" pitchFamily="2" charset="-78"/>
                <a:ea typeface="+mn-ea"/>
                <a:cs typeface="Sakkal Majalla" panose="02000000000000000000" pitchFamily="2" charset="-78"/>
              </a:rPr>
              <a:t>نشر ونقل المعرفة وتبني مبدأ التكافل المجتمعي.</a:t>
            </a:r>
          </a:p>
          <a:p>
            <a:pPr marL="117475" marR="0" lvl="0" indent="-117475" algn="r" defTabSz="1218987" rtl="1" eaLnBrk="1" fontAlgn="auto" latinLnBrk="0" hangingPunct="1">
              <a:lnSpc>
                <a:spcPct val="100000"/>
              </a:lnSpc>
              <a:spcBef>
                <a:spcPts val="0"/>
              </a:spcBef>
              <a:spcAft>
                <a:spcPts val="0"/>
              </a:spcAft>
              <a:buClrTx/>
              <a:buSzTx/>
              <a:buFont typeface="Arial" panose="020B0604020202020204" pitchFamily="34" charset="0"/>
              <a:buChar char="•"/>
              <a:tabLst/>
              <a:defRPr/>
            </a:pPr>
            <a:r>
              <a:rPr lang="ar-SA" sz="1400" b="1" dirty="0">
                <a:solidFill>
                  <a:prstClr val="black"/>
                </a:solidFill>
                <a:latin typeface="Sakkal Majalla" panose="02000000000000000000" pitchFamily="2" charset="-78"/>
                <a:cs typeface="Sakkal Majalla" panose="02000000000000000000" pitchFamily="2" charset="-78"/>
              </a:rPr>
              <a:t>بناء وتطوير المحتوى وفتح المصادر للجميع</a:t>
            </a:r>
            <a:r>
              <a:rPr kumimoji="0" lang="ar-SA" sz="1400" b="1" i="0" u="none" strike="noStrike" kern="1200" cap="none" spc="0" normalizeH="0" baseline="0" noProof="0" dirty="0">
                <a:ln>
                  <a:noFill/>
                </a:ln>
                <a:solidFill>
                  <a:prstClr val="black"/>
                </a:solidFill>
                <a:effectLst/>
                <a:uLnTx/>
                <a:uFillTx/>
                <a:latin typeface="Sakkal Majalla" panose="02000000000000000000" pitchFamily="2" charset="-78"/>
                <a:ea typeface="+mn-ea"/>
                <a:cs typeface="Sakkal Majalla" panose="02000000000000000000" pitchFamily="2" charset="-78"/>
              </a:rPr>
              <a:t>.</a:t>
            </a:r>
          </a:p>
          <a:p>
            <a:pPr marL="117475" marR="0" lvl="0" indent="-117475" algn="r" defTabSz="1218987" rtl="1" eaLnBrk="1" fontAlgn="auto" latinLnBrk="0" hangingPunct="1">
              <a:lnSpc>
                <a:spcPct val="100000"/>
              </a:lnSpc>
              <a:spcBef>
                <a:spcPts val="0"/>
              </a:spcBef>
              <a:spcAft>
                <a:spcPts val="0"/>
              </a:spcAft>
              <a:buClrTx/>
              <a:buSzTx/>
              <a:buFont typeface="Arial" panose="020B0604020202020204" pitchFamily="34" charset="0"/>
              <a:buChar char="•"/>
              <a:tabLst/>
              <a:defRPr/>
            </a:pPr>
            <a:r>
              <a:rPr lang="ar-SA" sz="1400" b="1" dirty="0">
                <a:solidFill>
                  <a:prstClr val="black"/>
                </a:solidFill>
                <a:latin typeface="Sakkal Majalla" panose="02000000000000000000" pitchFamily="2" charset="-78"/>
                <a:cs typeface="Sakkal Majalla" panose="02000000000000000000" pitchFamily="2" charset="-78"/>
              </a:rPr>
              <a:t>المشاركة المجتمعية وتشجيع التنمية ورواد الأعمال العرب.</a:t>
            </a:r>
            <a:endParaRPr kumimoji="0" lang="ar-SA" sz="1400" b="1" i="0" u="none" strike="noStrike" kern="1200" cap="none" spc="0" normalizeH="0" baseline="0" noProof="0" dirty="0">
              <a:ln>
                <a:noFill/>
              </a:ln>
              <a:solidFill>
                <a:prstClr val="black"/>
              </a:solidFill>
              <a:effectLst/>
              <a:uLnTx/>
              <a:uFillTx/>
              <a:latin typeface="Sakkal Majalla" panose="02000000000000000000" pitchFamily="2" charset="-78"/>
              <a:ea typeface="+mn-ea"/>
              <a:cs typeface="Sakkal Majalla" panose="02000000000000000000" pitchFamily="2" charset="-78"/>
            </a:endParaRPr>
          </a:p>
        </p:txBody>
      </p:sp>
      <p:sp>
        <p:nvSpPr>
          <p:cNvPr id="134" name="TextBox 133">
            <a:extLst>
              <a:ext uri="{FF2B5EF4-FFF2-40B4-BE49-F238E27FC236}">
                <a16:creationId xmlns:a16="http://schemas.microsoft.com/office/drawing/2014/main" xmlns="" id="{6E012850-B54D-42C6-B58F-743B707743F9}"/>
              </a:ext>
            </a:extLst>
          </p:cNvPr>
          <p:cNvSpPr txBox="1"/>
          <p:nvPr/>
        </p:nvSpPr>
        <p:spPr>
          <a:xfrm>
            <a:off x="586595" y="5341043"/>
            <a:ext cx="4711738" cy="1323439"/>
          </a:xfrm>
          <a:prstGeom prst="rect">
            <a:avLst/>
          </a:prstGeom>
          <a:noFill/>
          <a:ln>
            <a:noFill/>
          </a:ln>
        </p:spPr>
        <p:txBody>
          <a:bodyPr wrap="square" rtlCol="0">
            <a:spAutoFit/>
          </a:bodyPr>
          <a:lstStyle/>
          <a:p>
            <a:pPr marL="285750" marR="0" lvl="0" indent="-285750" algn="r" defTabSz="1218987"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SA" sz="1600" b="1" i="0" u="none" strike="noStrike" kern="1200" cap="none" spc="0" normalizeH="0" baseline="0" noProof="0" dirty="0">
                <a:ln>
                  <a:noFill/>
                </a:ln>
                <a:solidFill>
                  <a:prstClr val="black"/>
                </a:solidFill>
                <a:effectLst/>
                <a:uLnTx/>
                <a:uFillTx/>
                <a:latin typeface="Sakkal Majalla" panose="02000000000000000000" pitchFamily="2" charset="-78"/>
                <a:ea typeface="+mn-ea"/>
                <a:cs typeface="Sakkal Majalla" panose="02000000000000000000" pitchFamily="2" charset="-78"/>
              </a:rPr>
              <a:t>الرواتب والمكافآت.</a:t>
            </a:r>
          </a:p>
          <a:p>
            <a:pPr marL="285750" marR="0" lvl="0" indent="-285750" algn="r" defTabSz="1218987"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SA" sz="1600" b="1" i="0" u="none" strike="noStrike" kern="1200" cap="none" spc="0" normalizeH="0" baseline="0" noProof="0" dirty="0">
                <a:ln>
                  <a:noFill/>
                </a:ln>
                <a:solidFill>
                  <a:prstClr val="black"/>
                </a:solidFill>
                <a:effectLst/>
                <a:uLnTx/>
                <a:uFillTx/>
                <a:latin typeface="Sakkal Majalla" panose="02000000000000000000" pitchFamily="2" charset="-78"/>
                <a:ea typeface="+mn-ea"/>
                <a:cs typeface="Sakkal Majalla" panose="02000000000000000000" pitchFamily="2" charset="-78"/>
              </a:rPr>
              <a:t>التأمينات الاجتماعية والضرائب والتأمين الصحي.</a:t>
            </a:r>
          </a:p>
          <a:p>
            <a:pPr marL="285750" marR="0" lvl="0" indent="-285750" algn="r" defTabSz="1218987"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SA" sz="1600" b="1" i="0" u="none" strike="noStrike" kern="1200" cap="none" spc="0" normalizeH="0" baseline="0" noProof="0" dirty="0">
                <a:ln>
                  <a:noFill/>
                </a:ln>
                <a:solidFill>
                  <a:prstClr val="black"/>
                </a:solidFill>
                <a:effectLst/>
                <a:uLnTx/>
                <a:uFillTx/>
                <a:latin typeface="Sakkal Majalla" panose="02000000000000000000" pitchFamily="2" charset="-78"/>
                <a:ea typeface="+mn-ea"/>
                <a:cs typeface="Sakkal Majalla" panose="02000000000000000000" pitchFamily="2" charset="-78"/>
              </a:rPr>
              <a:t>التطبيقات الإلكترونية والأنظمة التقنية.</a:t>
            </a:r>
          </a:p>
          <a:p>
            <a:pPr marL="285750" marR="0" lvl="0" indent="-285750" algn="r" defTabSz="1218987" rtl="1" eaLnBrk="1" fontAlgn="auto" latinLnBrk="0" hangingPunct="1">
              <a:lnSpc>
                <a:spcPct val="100000"/>
              </a:lnSpc>
              <a:spcBef>
                <a:spcPts val="0"/>
              </a:spcBef>
              <a:spcAft>
                <a:spcPts val="0"/>
              </a:spcAft>
              <a:buClrTx/>
              <a:buSzTx/>
              <a:buFont typeface="Arial" panose="020B0604020202020204" pitchFamily="34" charset="0"/>
              <a:buChar char="•"/>
              <a:tabLst/>
              <a:defRPr/>
            </a:pPr>
            <a:r>
              <a:rPr lang="ar-SA" sz="1600" b="1" dirty="0">
                <a:solidFill>
                  <a:prstClr val="black"/>
                </a:solidFill>
                <a:latin typeface="Sakkal Majalla" panose="02000000000000000000" pitchFamily="2" charset="-78"/>
                <a:cs typeface="Sakkal Majalla" panose="02000000000000000000" pitchFamily="2" charset="-78"/>
              </a:rPr>
              <a:t>الاعتمادات </a:t>
            </a:r>
            <a:r>
              <a:rPr lang="ar-EG" sz="1600" b="1" dirty="0" smtClean="0">
                <a:solidFill>
                  <a:prstClr val="black"/>
                </a:solidFill>
                <a:latin typeface="Sakkal Majalla" panose="02000000000000000000" pitchFamily="2" charset="-78"/>
                <a:cs typeface="Sakkal Majalla" panose="02000000000000000000" pitchFamily="2" charset="-78"/>
              </a:rPr>
              <a:t>والتصنيفات العالمية</a:t>
            </a:r>
            <a:r>
              <a:rPr lang="ar-SA" sz="1600" b="1" dirty="0" smtClean="0">
                <a:solidFill>
                  <a:prstClr val="black"/>
                </a:solidFill>
                <a:latin typeface="Sakkal Majalla" panose="02000000000000000000" pitchFamily="2" charset="-78"/>
                <a:cs typeface="Sakkal Majalla" panose="02000000000000000000" pitchFamily="2" charset="-78"/>
              </a:rPr>
              <a:t>.</a:t>
            </a:r>
            <a:endParaRPr lang="ar-SA" sz="1600" b="1" dirty="0">
              <a:solidFill>
                <a:prstClr val="black"/>
              </a:solidFill>
              <a:latin typeface="Sakkal Majalla" panose="02000000000000000000" pitchFamily="2" charset="-78"/>
              <a:cs typeface="Sakkal Majalla" panose="02000000000000000000" pitchFamily="2" charset="-78"/>
            </a:endParaRPr>
          </a:p>
          <a:p>
            <a:pPr marL="285750" marR="0" lvl="0" indent="-285750" algn="r" defTabSz="1218987"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SA" sz="1600" b="1" i="0" u="none" strike="noStrike" kern="1200" cap="none" spc="0" normalizeH="0" baseline="0" noProof="0" dirty="0" smtClean="0">
                <a:ln>
                  <a:noFill/>
                </a:ln>
                <a:solidFill>
                  <a:prstClr val="black"/>
                </a:solidFill>
                <a:effectLst/>
                <a:uLnTx/>
                <a:uFillTx/>
                <a:latin typeface="Sakkal Majalla" panose="02000000000000000000" pitchFamily="2" charset="-78"/>
                <a:ea typeface="+mn-ea"/>
                <a:cs typeface="Sakkal Majalla" panose="02000000000000000000" pitchFamily="2" charset="-78"/>
              </a:rPr>
              <a:t>الم</a:t>
            </a:r>
            <a:r>
              <a:rPr kumimoji="0" lang="en-US" sz="1600" b="1" i="0" u="none" strike="noStrike" kern="1200" cap="none" spc="0" normalizeH="0" baseline="0" noProof="0" dirty="0" smtClean="0">
                <a:ln>
                  <a:noFill/>
                </a:ln>
                <a:solidFill>
                  <a:prstClr val="black"/>
                </a:solidFill>
                <a:effectLst/>
                <a:uLnTx/>
                <a:uFillTx/>
                <a:latin typeface="Sakkal Majalla" panose="02000000000000000000" pitchFamily="2" charset="-78"/>
                <a:ea typeface="+mn-ea"/>
                <a:cs typeface="Sakkal Majalla" panose="02000000000000000000" pitchFamily="2" charset="-78"/>
              </a:rPr>
              <a:t>v</a:t>
            </a:r>
            <a:r>
              <a:rPr kumimoji="0" lang="ar-SA" sz="1600" b="1" i="0" u="none" strike="noStrike" kern="1200" cap="none" spc="0" normalizeH="0" baseline="0" noProof="0" dirty="0" smtClean="0">
                <a:ln>
                  <a:noFill/>
                </a:ln>
                <a:solidFill>
                  <a:prstClr val="black"/>
                </a:solidFill>
                <a:effectLst/>
                <a:uLnTx/>
                <a:uFillTx/>
                <a:latin typeface="Sakkal Majalla" panose="02000000000000000000" pitchFamily="2" charset="-78"/>
                <a:ea typeface="+mn-ea"/>
                <a:cs typeface="Sakkal Majalla" panose="02000000000000000000" pitchFamily="2" charset="-78"/>
              </a:rPr>
              <a:t>افق </a:t>
            </a:r>
            <a:r>
              <a:rPr kumimoji="0" lang="ar-SA" sz="1600" b="1" i="0" u="none" strike="noStrike" kern="1200" cap="none" spc="0" normalizeH="0" baseline="0" noProof="0" dirty="0">
                <a:ln>
                  <a:noFill/>
                </a:ln>
                <a:solidFill>
                  <a:prstClr val="black"/>
                </a:solidFill>
                <a:effectLst/>
                <a:uLnTx/>
                <a:uFillTx/>
                <a:latin typeface="Sakkal Majalla" panose="02000000000000000000" pitchFamily="2" charset="-78"/>
                <a:ea typeface="+mn-ea"/>
                <a:cs typeface="Sakkal Majalla" panose="02000000000000000000" pitchFamily="2" charset="-78"/>
              </a:rPr>
              <a:t>والخدمات اللوجستية.</a:t>
            </a:r>
            <a:endParaRPr kumimoji="0" lang="en-US" sz="1600" b="1" i="0" u="none" strike="noStrike" kern="1200" cap="none" spc="0" normalizeH="0" baseline="0" noProof="0" dirty="0">
              <a:ln>
                <a:noFill/>
              </a:ln>
              <a:solidFill>
                <a:prstClr val="black"/>
              </a:solidFill>
              <a:effectLst/>
              <a:uLnTx/>
              <a:uFillTx/>
              <a:latin typeface="Sakkal Majalla" panose="02000000000000000000" pitchFamily="2" charset="-78"/>
              <a:ea typeface="+mn-ea"/>
              <a:cs typeface="Sakkal Majalla" panose="02000000000000000000" pitchFamily="2" charset="-78"/>
            </a:endParaRPr>
          </a:p>
        </p:txBody>
      </p:sp>
      <p:sp>
        <p:nvSpPr>
          <p:cNvPr id="135" name="TextBox 134">
            <a:extLst>
              <a:ext uri="{FF2B5EF4-FFF2-40B4-BE49-F238E27FC236}">
                <a16:creationId xmlns:a16="http://schemas.microsoft.com/office/drawing/2014/main" xmlns="" id="{0E15EAFA-DE01-4523-8FDA-5A6858CB3E08}"/>
              </a:ext>
            </a:extLst>
          </p:cNvPr>
          <p:cNvSpPr txBox="1"/>
          <p:nvPr/>
        </p:nvSpPr>
        <p:spPr>
          <a:xfrm>
            <a:off x="6366990" y="5434728"/>
            <a:ext cx="4495641" cy="1077218"/>
          </a:xfrm>
          <a:prstGeom prst="rect">
            <a:avLst/>
          </a:prstGeom>
          <a:noFill/>
          <a:ln>
            <a:noFill/>
          </a:ln>
        </p:spPr>
        <p:txBody>
          <a:bodyPr wrap="square" rtlCol="0">
            <a:spAutoFit/>
          </a:bodyPr>
          <a:lstStyle/>
          <a:p>
            <a:pPr marL="171450" marR="0" lvl="0" indent="-171450" algn="r" defTabSz="1218987"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SA" sz="1600" b="1" i="0" u="none" strike="noStrike" kern="1200" cap="none" spc="0" normalizeH="0" baseline="0" noProof="0" dirty="0">
                <a:ln>
                  <a:noFill/>
                </a:ln>
                <a:solidFill>
                  <a:prstClr val="black"/>
                </a:solidFill>
                <a:effectLst/>
                <a:uLnTx/>
                <a:uFillTx/>
                <a:latin typeface="Sakkal Majalla" panose="02000000000000000000" pitchFamily="2" charset="-78"/>
                <a:ea typeface="+mn-ea"/>
                <a:cs typeface="Sakkal Majalla" panose="02000000000000000000" pitchFamily="2" charset="-78"/>
              </a:rPr>
              <a:t>رسوم الدراسة لمرحلة الماجستير.</a:t>
            </a:r>
          </a:p>
          <a:p>
            <a:pPr marL="171450" marR="0" lvl="0" indent="-171450" algn="r" defTabSz="1218987"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SA" sz="1600" b="1" i="0" u="none" strike="noStrike" kern="1200" cap="none" spc="0" normalizeH="0" baseline="0" noProof="0" dirty="0">
                <a:ln>
                  <a:noFill/>
                </a:ln>
                <a:solidFill>
                  <a:prstClr val="black"/>
                </a:solidFill>
                <a:effectLst/>
                <a:uLnTx/>
                <a:uFillTx/>
                <a:latin typeface="Sakkal Majalla" panose="02000000000000000000" pitchFamily="2" charset="-78"/>
                <a:ea typeface="+mn-ea"/>
                <a:cs typeface="Sakkal Majalla" panose="02000000000000000000" pitchFamily="2" charset="-78"/>
              </a:rPr>
              <a:t>رسوم الدراسة لمرحلة البكالوريوس.</a:t>
            </a:r>
          </a:p>
          <a:p>
            <a:pPr marL="171450" marR="0" lvl="0" indent="-171450" algn="r" defTabSz="1218987" rtl="1" eaLnBrk="1" fontAlgn="auto" latinLnBrk="0" hangingPunct="1">
              <a:lnSpc>
                <a:spcPct val="100000"/>
              </a:lnSpc>
              <a:spcBef>
                <a:spcPts val="0"/>
              </a:spcBef>
              <a:spcAft>
                <a:spcPts val="0"/>
              </a:spcAft>
              <a:buClrTx/>
              <a:buSzTx/>
              <a:buFont typeface="Arial" panose="020B0604020202020204" pitchFamily="34" charset="0"/>
              <a:buChar char="•"/>
              <a:tabLst/>
              <a:defRPr/>
            </a:pPr>
            <a:r>
              <a:rPr lang="ar-SA" sz="1600" b="1" dirty="0">
                <a:solidFill>
                  <a:prstClr val="black"/>
                </a:solidFill>
                <a:latin typeface="Sakkal Majalla" panose="02000000000000000000" pitchFamily="2" charset="-78"/>
                <a:cs typeface="Sakkal Majalla" panose="02000000000000000000" pitchFamily="2" charset="-78"/>
              </a:rPr>
              <a:t>الاستشارات.</a:t>
            </a:r>
          </a:p>
          <a:p>
            <a:pPr marL="171450" marR="0" lvl="0" indent="-171450" algn="r" defTabSz="1218987"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SA" sz="1600" b="1" i="0" u="none" strike="noStrike" kern="1200" cap="none" spc="0" normalizeH="0" baseline="0" noProof="0" dirty="0">
                <a:ln>
                  <a:noFill/>
                </a:ln>
                <a:solidFill>
                  <a:prstClr val="black"/>
                </a:solidFill>
                <a:effectLst/>
                <a:uLnTx/>
                <a:uFillTx/>
                <a:latin typeface="Sakkal Majalla" panose="02000000000000000000" pitchFamily="2" charset="-78"/>
                <a:ea typeface="+mn-ea"/>
                <a:cs typeface="Sakkal Majalla" panose="02000000000000000000" pitchFamily="2" charset="-78"/>
              </a:rPr>
              <a:t>دورات </a:t>
            </a:r>
            <a:r>
              <a:rPr lang="ar-EG" sz="1600" b="1" dirty="0" smtClean="0">
                <a:solidFill>
                  <a:prstClr val="black"/>
                </a:solidFill>
                <a:latin typeface="Sakkal Majalla" panose="02000000000000000000" pitchFamily="2" charset="-78"/>
                <a:cs typeface="Sakkal Majalla" panose="02000000000000000000" pitchFamily="2" charset="-78"/>
              </a:rPr>
              <a:t>تدريبية</a:t>
            </a:r>
            <a:r>
              <a:rPr kumimoji="0" lang="ar-SA" sz="1600" b="1" i="0" u="none" strike="noStrike" kern="1200" cap="none" spc="0" normalizeH="0" baseline="0" noProof="0" dirty="0" smtClean="0">
                <a:ln>
                  <a:noFill/>
                </a:ln>
                <a:solidFill>
                  <a:prstClr val="black"/>
                </a:solidFill>
                <a:effectLst/>
                <a:uLnTx/>
                <a:uFillTx/>
                <a:latin typeface="Sakkal Majalla" panose="02000000000000000000" pitchFamily="2" charset="-78"/>
                <a:ea typeface="+mn-ea"/>
                <a:cs typeface="Sakkal Majalla" panose="02000000000000000000" pitchFamily="2" charset="-78"/>
              </a:rPr>
              <a:t>.</a:t>
            </a:r>
            <a:endParaRPr kumimoji="0" lang="ar-SA" sz="1600" b="1" i="0" u="none" strike="noStrike" kern="1200" cap="none" spc="0" normalizeH="0" baseline="0" noProof="0" dirty="0">
              <a:ln>
                <a:noFill/>
              </a:ln>
              <a:solidFill>
                <a:prstClr val="black"/>
              </a:solidFill>
              <a:effectLst/>
              <a:uLnTx/>
              <a:uFillTx/>
              <a:latin typeface="Sakkal Majalla" panose="02000000000000000000" pitchFamily="2" charset="-78"/>
              <a:ea typeface="+mn-ea"/>
              <a:cs typeface="Sakkal Majalla" panose="02000000000000000000" pitchFamily="2" charset="-78"/>
            </a:endParaRPr>
          </a:p>
        </p:txBody>
      </p:sp>
      <p:pic>
        <p:nvPicPr>
          <p:cNvPr id="136" name="Graphic 2" descr="Vlog with solid fill">
            <a:extLst>
              <a:ext uri="{FF2B5EF4-FFF2-40B4-BE49-F238E27FC236}">
                <a16:creationId xmlns:a16="http://schemas.microsoft.com/office/drawing/2014/main" xmlns="" id="{0B729BEB-9B27-48EF-B116-E90B115FE031}"/>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asvg="http://schemas.microsoft.com/office/drawing/2016/SVG/main" xmlns="" r:embed="rId4"/>
              </a:ext>
            </a:extLst>
          </a:blip>
          <a:stretch>
            <a:fillRect/>
          </a:stretch>
        </p:blipFill>
        <p:spPr>
          <a:xfrm>
            <a:off x="8862831" y="2946668"/>
            <a:ext cx="437507" cy="437507"/>
          </a:xfrm>
          <a:prstGeom prst="rect">
            <a:avLst/>
          </a:prstGeom>
        </p:spPr>
      </p:pic>
      <p:pic>
        <p:nvPicPr>
          <p:cNvPr id="137" name="Graphic 56" descr="Money with solid fill">
            <a:extLst>
              <a:ext uri="{FF2B5EF4-FFF2-40B4-BE49-F238E27FC236}">
                <a16:creationId xmlns:a16="http://schemas.microsoft.com/office/drawing/2014/main" xmlns="" id="{08B8B4E9-8E88-45C2-912E-E660EBEAE1C7}"/>
              </a:ext>
            </a:extLst>
          </p:cNvPr>
          <p:cNvPicPr>
            <a:picLocks noChangeAspect="1"/>
          </p:cNvPicPr>
          <p:nvPr/>
        </p:nvPicPr>
        <p:blipFill>
          <a:blip r:embed="rId5" cstate="print">
            <a:extLst>
              <a:ext uri="{28A0092B-C50C-407E-A947-70E740481C1C}">
                <a14:useLocalDpi xmlns:a14="http://schemas.microsoft.com/office/drawing/2010/main" val="0"/>
              </a:ext>
              <a:ext uri="{96DAC541-7B7A-43D3-8B79-37D633B846F1}">
                <asvg:svgBlip xmlns:asvg="http://schemas.microsoft.com/office/drawing/2016/SVG/main" xmlns="" r:embed="rId6"/>
              </a:ext>
            </a:extLst>
          </a:blip>
          <a:stretch>
            <a:fillRect/>
          </a:stretch>
        </p:blipFill>
        <p:spPr>
          <a:xfrm>
            <a:off x="5433584" y="4909468"/>
            <a:ext cx="525260" cy="525260"/>
          </a:xfrm>
          <a:prstGeom prst="rect">
            <a:avLst/>
          </a:prstGeom>
        </p:spPr>
      </p:pic>
      <p:sp>
        <p:nvSpPr>
          <p:cNvPr id="138" name="Rectangle 137">
            <a:extLst>
              <a:ext uri="{FF2B5EF4-FFF2-40B4-BE49-F238E27FC236}">
                <a16:creationId xmlns:a16="http://schemas.microsoft.com/office/drawing/2014/main" xmlns="" id="{93A4E25C-21E5-4700-A7D5-1CF7CE91D8A2}"/>
              </a:ext>
            </a:extLst>
          </p:cNvPr>
          <p:cNvSpPr/>
          <p:nvPr/>
        </p:nvSpPr>
        <p:spPr>
          <a:xfrm>
            <a:off x="4978089" y="1304764"/>
            <a:ext cx="2194562" cy="3581400"/>
          </a:xfrm>
          <a:prstGeom prst="rect">
            <a:avLst/>
          </a:prstGeom>
          <a:solidFill>
            <a:srgbClr val="6BC2ED">
              <a:lumMod val="20000"/>
              <a:lumOff val="80000"/>
              <a:alpha val="60000"/>
            </a:srgbClr>
          </a:solidFill>
          <a:ln w="76200" cap="flat" cmpd="sng" algn="ctr">
            <a:solidFill>
              <a:srgbClr val="FFFFFF"/>
            </a:solidFill>
            <a:prstDash val="solid"/>
          </a:ln>
          <a:effectLst/>
        </p:spPr>
        <p:txBody>
          <a:bodyPr rtlCol="0" anchor="ctr"/>
          <a:lstStyle/>
          <a:p>
            <a:pPr marL="117475" marR="0" lvl="0" indent="-117475" algn="r" defTabSz="1218987"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SA" sz="1400" b="1" i="0" u="none" strike="noStrike" kern="0" cap="none" spc="0" normalizeH="0" baseline="0" noProof="0" dirty="0">
                <a:ln>
                  <a:noFill/>
                </a:ln>
                <a:solidFill>
                  <a:prstClr val="black"/>
                </a:solidFill>
                <a:effectLst/>
                <a:uLnTx/>
                <a:uFillTx/>
                <a:latin typeface="Sakkal Majalla" panose="02000000000000000000" pitchFamily="2" charset="-78"/>
                <a:ea typeface="+mn-ea"/>
                <a:cs typeface="Sakkal Majalla" panose="02000000000000000000" pitchFamily="2" charset="-78"/>
              </a:rPr>
              <a:t>المساهمة في زيادة نسبة التعليم الجامعي والتعليم العالي في العالم العربي.</a:t>
            </a:r>
          </a:p>
          <a:p>
            <a:pPr marL="117475" marR="0" lvl="0" indent="-117475" algn="r" defTabSz="1218987" rtl="1" eaLnBrk="1" fontAlgn="auto" latinLnBrk="0" hangingPunct="1">
              <a:lnSpc>
                <a:spcPct val="100000"/>
              </a:lnSpc>
              <a:spcBef>
                <a:spcPts val="0"/>
              </a:spcBef>
              <a:spcAft>
                <a:spcPts val="0"/>
              </a:spcAft>
              <a:buClrTx/>
              <a:buSzTx/>
              <a:buFont typeface="Arial" panose="020B0604020202020204" pitchFamily="34" charset="0"/>
              <a:buChar char="•"/>
              <a:tabLst/>
              <a:defRPr/>
            </a:pPr>
            <a:r>
              <a:rPr lang="ar-SA" sz="1400" b="1" kern="0" dirty="0">
                <a:solidFill>
                  <a:prstClr val="black"/>
                </a:solidFill>
                <a:latin typeface="Sakkal Majalla" panose="02000000000000000000" pitchFamily="2" charset="-78"/>
                <a:cs typeface="Sakkal Majalla" panose="02000000000000000000" pitchFamily="2" charset="-78"/>
              </a:rPr>
              <a:t>رفع القيود التقليدية التي تمنع مواصلة التعليم عن كافة المؤهلين دراسيا.</a:t>
            </a:r>
            <a:endParaRPr kumimoji="0" lang="ar-SA" sz="1400" b="1" i="0" u="none" strike="noStrike" kern="0" cap="none" spc="0" normalizeH="0" baseline="0" noProof="0" dirty="0">
              <a:ln>
                <a:noFill/>
              </a:ln>
              <a:solidFill>
                <a:prstClr val="black"/>
              </a:solidFill>
              <a:effectLst/>
              <a:uLnTx/>
              <a:uFillTx/>
              <a:latin typeface="Sakkal Majalla" panose="02000000000000000000" pitchFamily="2" charset="-78"/>
              <a:ea typeface="+mn-ea"/>
              <a:cs typeface="Sakkal Majalla" panose="02000000000000000000" pitchFamily="2" charset="-78"/>
            </a:endParaRPr>
          </a:p>
          <a:p>
            <a:pPr marL="117475" marR="0" lvl="0" indent="-117475" algn="r" defTabSz="1218987"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SA" sz="1400" b="1" i="0" u="none" strike="noStrike" kern="0" cap="none" spc="0" normalizeH="0" baseline="0" noProof="0" dirty="0">
                <a:ln>
                  <a:noFill/>
                </a:ln>
                <a:solidFill>
                  <a:prstClr val="black"/>
                </a:solidFill>
                <a:effectLst/>
                <a:uLnTx/>
                <a:uFillTx/>
                <a:latin typeface="Sakkal Majalla" panose="02000000000000000000" pitchFamily="2" charset="-78"/>
                <a:ea typeface="+mn-ea"/>
                <a:cs typeface="Sakkal Majalla" panose="02000000000000000000" pitchFamily="2" charset="-78"/>
              </a:rPr>
              <a:t>إثراء المكتبات  بالبحوث والدراسات.</a:t>
            </a:r>
          </a:p>
          <a:p>
            <a:pPr marL="117475" marR="0" lvl="0" indent="-117475" algn="r" defTabSz="1218987"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SA" sz="1400" b="1" i="0" u="none" strike="noStrike" kern="0" cap="none" spc="0" normalizeH="0" baseline="0" noProof="0" dirty="0">
                <a:ln>
                  <a:noFill/>
                </a:ln>
                <a:solidFill>
                  <a:prstClr val="black"/>
                </a:solidFill>
                <a:effectLst/>
                <a:uLnTx/>
                <a:uFillTx/>
                <a:latin typeface="Sakkal Majalla" panose="02000000000000000000" pitchFamily="2" charset="-78"/>
                <a:ea typeface="+mn-ea"/>
                <a:cs typeface="Sakkal Majalla" panose="02000000000000000000" pitchFamily="2" charset="-78"/>
              </a:rPr>
              <a:t>الترجمة ونقل المعارف.</a:t>
            </a:r>
          </a:p>
          <a:p>
            <a:pPr marL="117475" marR="0" lvl="0" indent="-117475" algn="r" defTabSz="1218987"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SA" sz="1400" b="1" i="0" u="none" strike="noStrike" kern="0" cap="none" spc="0" normalizeH="0" baseline="0" noProof="0" dirty="0">
                <a:ln>
                  <a:noFill/>
                </a:ln>
                <a:solidFill>
                  <a:prstClr val="black"/>
                </a:solidFill>
                <a:effectLst/>
                <a:uLnTx/>
                <a:uFillTx/>
                <a:latin typeface="Sakkal Majalla" panose="02000000000000000000" pitchFamily="2" charset="-78"/>
                <a:ea typeface="+mn-ea"/>
                <a:cs typeface="Sakkal Majalla" panose="02000000000000000000" pitchFamily="2" charset="-78"/>
              </a:rPr>
              <a:t>نشر ثقافة التكافل المجتمعي.</a:t>
            </a:r>
          </a:p>
          <a:p>
            <a:pPr marL="117475" marR="0" lvl="0" indent="-117475" algn="r" defTabSz="1218987" rtl="1" eaLnBrk="1" fontAlgn="auto" latinLnBrk="0" hangingPunct="1">
              <a:lnSpc>
                <a:spcPct val="100000"/>
              </a:lnSpc>
              <a:spcBef>
                <a:spcPts val="0"/>
              </a:spcBef>
              <a:spcAft>
                <a:spcPts val="0"/>
              </a:spcAft>
              <a:buClrTx/>
              <a:buSzTx/>
              <a:tabLst/>
              <a:defRPr/>
            </a:pPr>
            <a:endParaRPr kumimoji="0" lang="en-US" sz="1400" b="1" i="0" u="none" strike="noStrike" kern="0" cap="none" spc="0" normalizeH="0" baseline="0" noProof="0" dirty="0">
              <a:ln>
                <a:noFill/>
              </a:ln>
              <a:solidFill>
                <a:prstClr val="black"/>
              </a:solidFill>
              <a:effectLst/>
              <a:uLnTx/>
              <a:uFillTx/>
              <a:latin typeface="Sakkal Majalla" panose="02000000000000000000" pitchFamily="2" charset="-78"/>
              <a:ea typeface="+mn-ea"/>
              <a:cs typeface="Sakkal Majalla" panose="02000000000000000000" pitchFamily="2" charset="-78"/>
            </a:endParaRPr>
          </a:p>
        </p:txBody>
      </p:sp>
      <p:sp>
        <p:nvSpPr>
          <p:cNvPr id="139" name="Rectangle 138">
            <a:extLst>
              <a:ext uri="{FF2B5EF4-FFF2-40B4-BE49-F238E27FC236}">
                <a16:creationId xmlns:a16="http://schemas.microsoft.com/office/drawing/2014/main" xmlns="" id="{6233A87C-09E7-45CF-B6BF-BF0B23545645}"/>
              </a:ext>
            </a:extLst>
          </p:cNvPr>
          <p:cNvSpPr/>
          <p:nvPr/>
        </p:nvSpPr>
        <p:spPr>
          <a:xfrm>
            <a:off x="7173643" y="1304764"/>
            <a:ext cx="2194562" cy="1612607"/>
          </a:xfrm>
          <a:prstGeom prst="rect">
            <a:avLst/>
          </a:prstGeom>
          <a:solidFill>
            <a:srgbClr val="FFFFFF">
              <a:lumMod val="85000"/>
              <a:alpha val="0"/>
            </a:srgbClr>
          </a:solidFill>
          <a:ln w="76200" cap="flat" cmpd="sng" algn="ctr">
            <a:solidFill>
              <a:srgbClr val="FFFFFF"/>
            </a:solidFill>
            <a:prstDash val="solid"/>
          </a:ln>
          <a:effectLst/>
        </p:spPr>
        <p:txBody>
          <a:bodyPr rtlCol="0" anchor="ctr"/>
          <a:lstStyle/>
          <a:p>
            <a:pPr marL="0" marR="0" lvl="0" indent="0" algn="r" defTabSz="1218987" rtl="1" eaLnBrk="1" fontAlgn="auto" latinLnBrk="0" hangingPunct="1">
              <a:lnSpc>
                <a:spcPct val="100000"/>
              </a:lnSpc>
              <a:spcBef>
                <a:spcPts val="0"/>
              </a:spcBef>
              <a:spcAft>
                <a:spcPts val="0"/>
              </a:spcAft>
              <a:buClrTx/>
              <a:buSzTx/>
              <a:buFontTx/>
              <a:buNone/>
              <a:tabLst/>
              <a:defRPr/>
            </a:pPr>
            <a:endParaRPr kumimoji="0" lang="ar-SA" sz="1600" b="1" i="0" u="none" strike="noStrike" kern="0" cap="none" spc="0" normalizeH="0" baseline="0" noProof="0" dirty="0">
              <a:ln>
                <a:noFill/>
              </a:ln>
              <a:solidFill>
                <a:prstClr val="black"/>
              </a:solidFill>
              <a:effectLst/>
              <a:uLnTx/>
              <a:uFillTx/>
              <a:latin typeface="Sakkal Majalla" panose="02000000000000000000" pitchFamily="2" charset="-78"/>
              <a:ea typeface="+mn-ea"/>
              <a:cs typeface="Sakkal Majalla" panose="02000000000000000000" pitchFamily="2" charset="-78"/>
            </a:endParaRPr>
          </a:p>
          <a:p>
            <a:pPr marL="0" marR="0" lvl="0" indent="0" algn="r" defTabSz="1218987" rtl="1" eaLnBrk="1" fontAlgn="auto" latinLnBrk="0" hangingPunct="1">
              <a:lnSpc>
                <a:spcPct val="100000"/>
              </a:lnSpc>
              <a:spcBef>
                <a:spcPts val="0"/>
              </a:spcBef>
              <a:spcAft>
                <a:spcPts val="0"/>
              </a:spcAft>
              <a:buClrTx/>
              <a:buSzTx/>
              <a:buFontTx/>
              <a:buNone/>
              <a:tabLst/>
              <a:defRPr/>
            </a:pPr>
            <a:endParaRPr kumimoji="0" lang="ar-SA" sz="1400" b="1" i="0" u="none" strike="noStrike" kern="0" cap="none" spc="0" normalizeH="0" baseline="0" noProof="0" dirty="0">
              <a:ln>
                <a:noFill/>
              </a:ln>
              <a:solidFill>
                <a:prstClr val="black"/>
              </a:solidFill>
              <a:effectLst/>
              <a:uLnTx/>
              <a:uFillTx/>
              <a:latin typeface="Sakkal Majalla" panose="02000000000000000000" pitchFamily="2" charset="-78"/>
              <a:ea typeface="+mn-ea"/>
              <a:cs typeface="Sakkal Majalla" panose="02000000000000000000" pitchFamily="2" charset="-78"/>
            </a:endParaRPr>
          </a:p>
          <a:p>
            <a:pPr marL="0" marR="0" lvl="0" indent="0" algn="r" defTabSz="1218987" rtl="1" eaLnBrk="1" fontAlgn="auto" latinLnBrk="0" hangingPunct="1">
              <a:lnSpc>
                <a:spcPct val="100000"/>
              </a:lnSpc>
              <a:spcBef>
                <a:spcPts val="0"/>
              </a:spcBef>
              <a:spcAft>
                <a:spcPts val="0"/>
              </a:spcAft>
              <a:buClrTx/>
              <a:buSzTx/>
              <a:buFontTx/>
              <a:buNone/>
              <a:tabLst/>
              <a:defRPr/>
            </a:pPr>
            <a:r>
              <a:rPr kumimoji="0" lang="ar-SA" sz="1400" b="1" i="0" u="none" strike="noStrike" kern="0" cap="none" spc="0" normalizeH="0" baseline="0" noProof="0" dirty="0">
                <a:ln>
                  <a:noFill/>
                </a:ln>
                <a:solidFill>
                  <a:prstClr val="black"/>
                </a:solidFill>
                <a:effectLst/>
                <a:uLnTx/>
                <a:uFillTx/>
                <a:latin typeface="Sakkal Majalla" panose="02000000000000000000" pitchFamily="2" charset="-78"/>
                <a:ea typeface="+mn-ea"/>
                <a:cs typeface="Sakkal Majalla" panose="02000000000000000000" pitchFamily="2" charset="-78"/>
              </a:rPr>
              <a:t>تمكينية لدعم الأنشطة التعليمية ومعالجة الإشكاليات والتحديات التي تعيق تعليم الطلاب العرب في كل مكان بالعالم.</a:t>
            </a:r>
            <a:endParaRPr kumimoji="0" lang="en-US" sz="1600" b="1" i="0" u="none" strike="noStrike" kern="0" cap="none" spc="0" normalizeH="0" baseline="0" noProof="0" dirty="0">
              <a:ln>
                <a:noFill/>
              </a:ln>
              <a:solidFill>
                <a:prstClr val="black"/>
              </a:solidFill>
              <a:effectLst/>
              <a:uLnTx/>
              <a:uFillTx/>
              <a:latin typeface="Sakkal Majalla" panose="02000000000000000000" pitchFamily="2" charset="-78"/>
              <a:ea typeface="+mn-ea"/>
              <a:cs typeface="Sakkal Majalla" panose="02000000000000000000" pitchFamily="2" charset="-78"/>
            </a:endParaRPr>
          </a:p>
        </p:txBody>
      </p:sp>
      <p:sp>
        <p:nvSpPr>
          <p:cNvPr id="140" name="Rectangle 139">
            <a:extLst>
              <a:ext uri="{FF2B5EF4-FFF2-40B4-BE49-F238E27FC236}">
                <a16:creationId xmlns:a16="http://schemas.microsoft.com/office/drawing/2014/main" xmlns="" id="{FEAAB42E-5607-4F91-9734-E3FA7BC97576}"/>
              </a:ext>
            </a:extLst>
          </p:cNvPr>
          <p:cNvSpPr/>
          <p:nvPr/>
        </p:nvSpPr>
        <p:spPr>
          <a:xfrm>
            <a:off x="587388" y="1304764"/>
            <a:ext cx="1985670" cy="3581400"/>
          </a:xfrm>
          <a:prstGeom prst="rect">
            <a:avLst/>
          </a:prstGeom>
          <a:solidFill>
            <a:srgbClr val="FFFFFF">
              <a:lumMod val="85000"/>
              <a:alpha val="0"/>
            </a:srgbClr>
          </a:solidFill>
          <a:ln w="76200" cap="flat" cmpd="sng" algn="ctr">
            <a:solidFill>
              <a:srgbClr val="FFFFFF"/>
            </a:solidFill>
            <a:prstDash val="solid"/>
          </a:ln>
          <a:effectLst/>
        </p:spPr>
        <p:txBody>
          <a:bodyPr rtlCol="0" anchor="ctr"/>
          <a:lstStyle/>
          <a:p>
            <a:pPr marL="117475" marR="0" lvl="0" indent="-117475" algn="r" defTabSz="1218987" rtl="1" eaLnBrk="1" fontAlgn="auto" latinLnBrk="0" hangingPunct="1">
              <a:lnSpc>
                <a:spcPct val="150000"/>
              </a:lnSpc>
              <a:spcBef>
                <a:spcPts val="0"/>
              </a:spcBef>
              <a:spcAft>
                <a:spcPts val="0"/>
              </a:spcAft>
              <a:buClrTx/>
              <a:buSzTx/>
              <a:buFont typeface="Arial" panose="020B0604020202020204" pitchFamily="34" charset="0"/>
              <a:buChar char="•"/>
              <a:tabLst/>
              <a:defRPr/>
            </a:pPr>
            <a:endParaRPr kumimoji="0" lang="ar-SA" sz="1400" b="1" i="0" u="none" strike="noStrike" kern="1200" cap="none" spc="0" normalizeH="0" baseline="0" noProof="0" dirty="0">
              <a:ln>
                <a:noFill/>
              </a:ln>
              <a:solidFill>
                <a:prstClr val="black"/>
              </a:solidFill>
              <a:effectLst/>
              <a:uLnTx/>
              <a:uFillTx/>
              <a:latin typeface="Sakkal Majalla" panose="02000000000000000000" pitchFamily="2" charset="-78"/>
              <a:ea typeface="+mn-ea"/>
              <a:cs typeface="Sakkal Majalla" panose="02000000000000000000" pitchFamily="2" charset="-78"/>
            </a:endParaRPr>
          </a:p>
          <a:p>
            <a:pPr marL="117475" marR="0" lvl="0" indent="-117475" algn="r" defTabSz="1218987" rtl="1" eaLnBrk="1" fontAlgn="auto" latinLnBrk="0" hangingPunct="1">
              <a:lnSpc>
                <a:spcPct val="150000"/>
              </a:lnSpc>
              <a:spcBef>
                <a:spcPts val="0"/>
              </a:spcBef>
              <a:spcAft>
                <a:spcPts val="0"/>
              </a:spcAft>
              <a:buClrTx/>
              <a:buSzTx/>
              <a:buFont typeface="Arial" panose="020B0604020202020204" pitchFamily="34" charset="0"/>
              <a:buChar char="•"/>
              <a:tabLst/>
              <a:defRPr/>
            </a:pPr>
            <a:endParaRPr kumimoji="0" lang="ar-SA" sz="1400" b="1" i="0" u="none" strike="noStrike" kern="1200" cap="none" spc="0" normalizeH="0" baseline="0" noProof="0" dirty="0">
              <a:ln>
                <a:noFill/>
              </a:ln>
              <a:solidFill>
                <a:prstClr val="black"/>
              </a:solidFill>
              <a:effectLst/>
              <a:uLnTx/>
              <a:uFillTx/>
              <a:latin typeface="Sakkal Majalla" panose="02000000000000000000" pitchFamily="2" charset="-78"/>
              <a:ea typeface="+mn-ea"/>
              <a:cs typeface="Sakkal Majalla" panose="02000000000000000000" pitchFamily="2" charset="-78"/>
            </a:endParaRPr>
          </a:p>
          <a:p>
            <a:pPr marL="117475" marR="0" lvl="0" indent="-117475" algn="r" defTabSz="1218987" rtl="1" eaLnBrk="1" fontAlgn="auto" latinLnBrk="0" hangingPunct="1">
              <a:lnSpc>
                <a:spcPct val="150000"/>
              </a:lnSpc>
              <a:spcBef>
                <a:spcPts val="0"/>
              </a:spcBef>
              <a:spcAft>
                <a:spcPts val="0"/>
              </a:spcAft>
              <a:buClrTx/>
              <a:buSzTx/>
              <a:buFont typeface="Arial" panose="020B0604020202020204" pitchFamily="34" charset="0"/>
              <a:buChar char="•"/>
              <a:tabLst/>
              <a:defRPr/>
            </a:pPr>
            <a:endParaRPr kumimoji="0" lang="ar-SA" sz="1400" b="1" i="0" u="none" strike="noStrike" kern="1200" cap="none" spc="0" normalizeH="0" baseline="0" noProof="0" dirty="0">
              <a:ln>
                <a:noFill/>
              </a:ln>
              <a:solidFill>
                <a:prstClr val="black"/>
              </a:solidFill>
              <a:effectLst/>
              <a:uLnTx/>
              <a:uFillTx/>
              <a:latin typeface="Sakkal Majalla" panose="02000000000000000000" pitchFamily="2" charset="-78"/>
              <a:ea typeface="+mn-ea"/>
              <a:cs typeface="Sakkal Majalla" panose="02000000000000000000" pitchFamily="2" charset="-78"/>
            </a:endParaRPr>
          </a:p>
          <a:p>
            <a:pPr marL="117475" marR="0" lvl="0" indent="-117475" algn="r" defTabSz="1218987" rtl="1" eaLnBrk="1" fontAlgn="auto" latinLnBrk="0" hangingPunct="1">
              <a:lnSpc>
                <a:spcPct val="150000"/>
              </a:lnSpc>
              <a:spcBef>
                <a:spcPts val="0"/>
              </a:spcBef>
              <a:spcAft>
                <a:spcPts val="0"/>
              </a:spcAft>
              <a:buClrTx/>
              <a:buSzTx/>
              <a:buFont typeface="Arial" panose="020B0604020202020204" pitchFamily="34" charset="0"/>
              <a:buChar char="•"/>
              <a:tabLst/>
              <a:defRPr/>
            </a:pPr>
            <a:endParaRPr kumimoji="0" lang="ar-SA" sz="1400" b="1" i="0" u="none" strike="noStrike" kern="1200" cap="none" spc="0" normalizeH="0" baseline="0" noProof="0" dirty="0">
              <a:ln>
                <a:noFill/>
              </a:ln>
              <a:solidFill>
                <a:prstClr val="black"/>
              </a:solidFill>
              <a:effectLst/>
              <a:uLnTx/>
              <a:uFillTx/>
              <a:latin typeface="Sakkal Majalla" panose="02000000000000000000" pitchFamily="2" charset="-78"/>
              <a:ea typeface="+mn-ea"/>
              <a:cs typeface="Sakkal Majalla" panose="02000000000000000000" pitchFamily="2" charset="-78"/>
            </a:endParaRPr>
          </a:p>
          <a:p>
            <a:pPr marL="117475" marR="0" lvl="0" indent="-117475" algn="r" defTabSz="1218987" rtl="1" eaLnBrk="1" fontAlgn="auto" latinLnBrk="0" hangingPunct="1">
              <a:lnSpc>
                <a:spcPct val="150000"/>
              </a:lnSpc>
              <a:spcBef>
                <a:spcPts val="0"/>
              </a:spcBef>
              <a:spcAft>
                <a:spcPts val="0"/>
              </a:spcAft>
              <a:buClrTx/>
              <a:buSzTx/>
              <a:buFont typeface="Arial" panose="020B0604020202020204" pitchFamily="34" charset="0"/>
              <a:buChar char="•"/>
              <a:tabLst/>
              <a:defRPr/>
            </a:pPr>
            <a:endParaRPr kumimoji="0" lang="ar-SA" sz="1400" b="1" i="0" u="none" strike="noStrike" kern="1200" cap="none" spc="0" normalizeH="0" baseline="0" noProof="0" dirty="0">
              <a:ln>
                <a:noFill/>
              </a:ln>
              <a:solidFill>
                <a:prstClr val="black"/>
              </a:solidFill>
              <a:effectLst/>
              <a:uLnTx/>
              <a:uFillTx/>
              <a:latin typeface="Sakkal Majalla" panose="02000000000000000000" pitchFamily="2" charset="-78"/>
              <a:ea typeface="+mn-ea"/>
              <a:cs typeface="Sakkal Majalla" panose="02000000000000000000" pitchFamily="2" charset="-78"/>
            </a:endParaRPr>
          </a:p>
          <a:p>
            <a:pPr marL="117475" marR="0" lvl="0" indent="-117475" algn="r" defTabSz="1218987"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A" sz="1400" b="1" i="0" u="none" strike="noStrike" kern="1200" cap="none" spc="0" normalizeH="0" baseline="0" noProof="0" dirty="0">
                <a:ln>
                  <a:noFill/>
                </a:ln>
                <a:solidFill>
                  <a:prstClr val="black"/>
                </a:solidFill>
                <a:effectLst/>
                <a:uLnTx/>
                <a:uFillTx/>
                <a:latin typeface="Sakkal Majalla" panose="02000000000000000000" pitchFamily="2" charset="-78"/>
                <a:ea typeface="+mn-ea"/>
                <a:cs typeface="Sakkal Majalla" panose="02000000000000000000" pitchFamily="2" charset="-78"/>
              </a:rPr>
              <a:t>الشريك و أ. ناصر المحيميد.</a:t>
            </a:r>
          </a:p>
          <a:p>
            <a:pPr marL="117475" marR="0" lvl="0" indent="-117475" algn="r" defTabSz="1218987"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EG" sz="1400" b="1" i="0" u="none" strike="noStrike" kern="1200" cap="none" spc="0" normalizeH="0" baseline="0" noProof="0" dirty="0" smtClean="0">
                <a:ln>
                  <a:noFill/>
                </a:ln>
                <a:solidFill>
                  <a:prstClr val="black"/>
                </a:solidFill>
                <a:effectLst/>
                <a:uLnTx/>
                <a:uFillTx/>
                <a:latin typeface="Sakkal Majalla" panose="02000000000000000000" pitchFamily="2" charset="-78"/>
                <a:ea typeface="+mn-ea"/>
                <a:cs typeface="Sakkal Majalla" panose="02000000000000000000" pitchFamily="2" charset="-78"/>
              </a:rPr>
              <a:t>وزارة التعليم العالي بجزر القمر </a:t>
            </a:r>
            <a:r>
              <a:rPr kumimoji="0" lang="ar-SA" sz="1400" b="1" i="0" u="none" strike="noStrike" kern="1200" cap="none" spc="0" normalizeH="0" baseline="0" noProof="0" dirty="0" smtClean="0">
                <a:ln>
                  <a:noFill/>
                </a:ln>
                <a:solidFill>
                  <a:prstClr val="black"/>
                </a:solidFill>
                <a:effectLst/>
                <a:uLnTx/>
                <a:uFillTx/>
                <a:latin typeface="Sakkal Majalla" panose="02000000000000000000" pitchFamily="2" charset="-78"/>
                <a:ea typeface="+mn-ea"/>
                <a:cs typeface="Sakkal Majalla" panose="02000000000000000000" pitchFamily="2" charset="-78"/>
              </a:rPr>
              <a:t>.</a:t>
            </a:r>
            <a:endParaRPr kumimoji="0" lang="ar-SA" sz="1400" b="1" i="0" u="none" strike="noStrike" kern="1200" cap="none" spc="0" normalizeH="0" baseline="0" noProof="0" dirty="0">
              <a:ln>
                <a:noFill/>
              </a:ln>
              <a:solidFill>
                <a:prstClr val="black"/>
              </a:solidFill>
              <a:effectLst/>
              <a:uLnTx/>
              <a:uFillTx/>
              <a:latin typeface="Sakkal Majalla" panose="02000000000000000000" pitchFamily="2" charset="-78"/>
              <a:ea typeface="+mn-ea"/>
              <a:cs typeface="Sakkal Majalla" panose="02000000000000000000" pitchFamily="2" charset="-78"/>
            </a:endParaRPr>
          </a:p>
          <a:p>
            <a:pPr marL="117475" marR="0" lvl="0" indent="-117475" algn="r" defTabSz="1218987"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A" sz="1400" b="1" i="0" u="none" strike="noStrike" kern="1200" cap="none" spc="0" normalizeH="0" baseline="0" noProof="0" dirty="0">
                <a:ln>
                  <a:noFill/>
                </a:ln>
                <a:solidFill>
                  <a:prstClr val="black"/>
                </a:solidFill>
                <a:effectLst/>
                <a:uLnTx/>
                <a:uFillTx/>
                <a:latin typeface="Sakkal Majalla" panose="02000000000000000000" pitchFamily="2" charset="-78"/>
                <a:ea typeface="+mn-ea"/>
                <a:cs typeface="Sakkal Majalla" panose="02000000000000000000" pitchFamily="2" charset="-78"/>
              </a:rPr>
              <a:t>منظمات القطاع الثالث.</a:t>
            </a:r>
          </a:p>
          <a:p>
            <a:pPr marL="117475" marR="0" lvl="0" indent="-117475" algn="r" defTabSz="1218987"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A" sz="1400" b="1" i="0" u="none" strike="noStrike" kern="1200" cap="none" spc="0" normalizeH="0" baseline="0" noProof="0" dirty="0">
                <a:ln>
                  <a:noFill/>
                </a:ln>
                <a:solidFill>
                  <a:prstClr val="black"/>
                </a:solidFill>
                <a:effectLst/>
                <a:uLnTx/>
                <a:uFillTx/>
                <a:latin typeface="Sakkal Majalla" panose="02000000000000000000" pitchFamily="2" charset="-78"/>
                <a:ea typeface="+mn-ea"/>
                <a:cs typeface="Sakkal Majalla" panose="02000000000000000000" pitchFamily="2" charset="-78"/>
              </a:rPr>
              <a:t>هيئات الاعتماد والتقويم الأكاديمي.</a:t>
            </a:r>
          </a:p>
          <a:p>
            <a:pPr marL="117475" marR="0" lvl="0" indent="-117475" algn="r" defTabSz="1218987"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A" sz="1400" b="1" i="0" u="none" strike="noStrike" kern="1200" cap="none" spc="0" normalizeH="0" baseline="0" noProof="0" dirty="0">
                <a:ln>
                  <a:noFill/>
                </a:ln>
                <a:solidFill>
                  <a:prstClr val="black"/>
                </a:solidFill>
                <a:effectLst/>
                <a:uLnTx/>
                <a:uFillTx/>
                <a:latin typeface="Sakkal Majalla" panose="02000000000000000000" pitchFamily="2" charset="-78"/>
                <a:ea typeface="+mn-ea"/>
                <a:cs typeface="Sakkal Majalla" panose="02000000000000000000" pitchFamily="2" charset="-78"/>
              </a:rPr>
              <a:t>المنظمات الدولية المهنية.</a:t>
            </a:r>
          </a:p>
          <a:p>
            <a:pPr marL="117475" marR="0" lvl="0" indent="-117475" algn="r" defTabSz="1218987"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A" sz="1400" b="1" i="0" u="none" strike="noStrike" kern="1200" cap="none" spc="0" normalizeH="0" baseline="0" noProof="0" dirty="0">
                <a:ln>
                  <a:noFill/>
                </a:ln>
                <a:solidFill>
                  <a:prstClr val="black"/>
                </a:solidFill>
                <a:effectLst/>
                <a:uLnTx/>
                <a:uFillTx/>
                <a:latin typeface="Sakkal Majalla" panose="02000000000000000000" pitchFamily="2" charset="-78"/>
                <a:ea typeface="+mn-ea"/>
                <a:cs typeface="Sakkal Majalla" panose="02000000000000000000" pitchFamily="2" charset="-78"/>
              </a:rPr>
              <a:t>الطلاب والأساتذة في الجامعة.</a:t>
            </a:r>
          </a:p>
          <a:p>
            <a:pPr marL="117475" marR="0" lvl="0" indent="-117475" algn="r" defTabSz="1218987" rtl="1" eaLnBrk="1" fontAlgn="auto" latinLnBrk="0" hangingPunct="1">
              <a:lnSpc>
                <a:spcPct val="150000"/>
              </a:lnSpc>
              <a:spcBef>
                <a:spcPts val="0"/>
              </a:spcBef>
              <a:spcAft>
                <a:spcPts val="0"/>
              </a:spcAft>
              <a:buClrTx/>
              <a:buSzTx/>
              <a:buFont typeface="Arial" panose="020B0604020202020204" pitchFamily="34" charset="0"/>
              <a:buChar char="•"/>
              <a:tabLst/>
              <a:defRPr/>
            </a:pPr>
            <a:endParaRPr kumimoji="0" lang="ar-SA" sz="1400" b="1" i="0" u="none" strike="noStrike" kern="1200" cap="none" spc="0" normalizeH="0" baseline="0" noProof="0" dirty="0">
              <a:ln>
                <a:noFill/>
              </a:ln>
              <a:solidFill>
                <a:prstClr val="black"/>
              </a:solidFill>
              <a:effectLst/>
              <a:uLnTx/>
              <a:uFillTx/>
              <a:latin typeface="Sakkal Majalla" panose="02000000000000000000" pitchFamily="2" charset="-78"/>
              <a:ea typeface="+mn-ea"/>
              <a:cs typeface="Sakkal Majalla" panose="02000000000000000000" pitchFamily="2" charset="-78"/>
            </a:endParaRPr>
          </a:p>
          <a:p>
            <a:pPr marL="117475" marR="0" lvl="0" indent="-117475" algn="r" defTabSz="1218987" rtl="1" eaLnBrk="1" fontAlgn="auto" latinLnBrk="0" hangingPunct="1">
              <a:lnSpc>
                <a:spcPct val="150000"/>
              </a:lnSpc>
              <a:spcBef>
                <a:spcPts val="0"/>
              </a:spcBef>
              <a:spcAft>
                <a:spcPts val="0"/>
              </a:spcAft>
              <a:buClrTx/>
              <a:buSzTx/>
              <a:buFont typeface="Arial" panose="020B0604020202020204" pitchFamily="34" charset="0"/>
              <a:buChar char="•"/>
              <a:tabLst/>
              <a:defRPr/>
            </a:pPr>
            <a:endParaRPr kumimoji="0" lang="ar-SA" sz="1400" b="1" i="0" u="none" strike="noStrike" kern="1200" cap="none" spc="0" normalizeH="0" baseline="0" noProof="0" dirty="0">
              <a:ln>
                <a:noFill/>
              </a:ln>
              <a:solidFill>
                <a:prstClr val="black"/>
              </a:solidFill>
              <a:effectLst/>
              <a:uLnTx/>
              <a:uFillTx/>
              <a:latin typeface="Sakkal Majalla" panose="02000000000000000000" pitchFamily="2" charset="-78"/>
              <a:ea typeface="+mn-ea"/>
              <a:cs typeface="Sakkal Majalla" panose="02000000000000000000" pitchFamily="2" charset="-78"/>
            </a:endParaRPr>
          </a:p>
          <a:p>
            <a:pPr marL="117475" marR="0" lvl="0" indent="-117475" algn="r" defTabSz="1218987" rtl="1" eaLnBrk="1" fontAlgn="auto" latinLnBrk="0" hangingPunct="1">
              <a:lnSpc>
                <a:spcPct val="150000"/>
              </a:lnSpc>
              <a:spcBef>
                <a:spcPts val="0"/>
              </a:spcBef>
              <a:spcAft>
                <a:spcPts val="0"/>
              </a:spcAft>
              <a:buClrTx/>
              <a:buSzTx/>
              <a:buFont typeface="Arial" panose="020B0604020202020204" pitchFamily="34" charset="0"/>
              <a:buChar char="•"/>
              <a:tabLst/>
              <a:defRPr/>
            </a:pPr>
            <a:endParaRPr kumimoji="0" lang="ar-SA" sz="1400" b="1" i="0" u="none" strike="noStrike" kern="1200" cap="none" spc="0" normalizeH="0" baseline="0" noProof="0" dirty="0">
              <a:ln>
                <a:noFill/>
              </a:ln>
              <a:solidFill>
                <a:prstClr val="black"/>
              </a:solidFill>
              <a:effectLst/>
              <a:uLnTx/>
              <a:uFillTx/>
              <a:latin typeface="Sakkal Majalla" panose="02000000000000000000" pitchFamily="2" charset="-78"/>
              <a:ea typeface="+mn-ea"/>
              <a:cs typeface="Sakkal Majalla" panose="02000000000000000000" pitchFamily="2" charset="-78"/>
            </a:endParaRPr>
          </a:p>
          <a:p>
            <a:pPr marL="117475" marR="0" lvl="0" indent="-117475" algn="r" defTabSz="1218987" rtl="1" eaLnBrk="1" fontAlgn="auto" latinLnBrk="0" hangingPunct="1">
              <a:lnSpc>
                <a:spcPct val="150000"/>
              </a:lnSpc>
              <a:spcBef>
                <a:spcPts val="0"/>
              </a:spcBef>
              <a:spcAft>
                <a:spcPts val="0"/>
              </a:spcAft>
              <a:buClrTx/>
              <a:buSzTx/>
              <a:buFont typeface="Arial" panose="020B0604020202020204" pitchFamily="34" charset="0"/>
              <a:buChar char="•"/>
              <a:tabLst/>
              <a:defRPr/>
            </a:pPr>
            <a:endParaRPr kumimoji="0" lang="ar-SA" sz="1400" b="1" i="0" u="none" strike="noStrike" kern="1200" cap="none" spc="0" normalizeH="0" baseline="0" noProof="0" dirty="0">
              <a:ln>
                <a:noFill/>
              </a:ln>
              <a:solidFill>
                <a:prstClr val="black"/>
              </a:solidFill>
              <a:effectLst/>
              <a:uLnTx/>
              <a:uFillTx/>
              <a:latin typeface="Sakkal Majalla" panose="02000000000000000000" pitchFamily="2" charset="-78"/>
              <a:ea typeface="+mn-ea"/>
              <a:cs typeface="Sakkal Majalla" panose="02000000000000000000" pitchFamily="2" charset="-78"/>
            </a:endParaRPr>
          </a:p>
        </p:txBody>
      </p:sp>
      <p:sp>
        <p:nvSpPr>
          <p:cNvPr id="50" name="TextBox 49"/>
          <p:cNvSpPr txBox="1"/>
          <p:nvPr/>
        </p:nvSpPr>
        <p:spPr>
          <a:xfrm>
            <a:off x="194617" y="6429344"/>
            <a:ext cx="2792809" cy="369332"/>
          </a:xfrm>
          <a:prstGeom prst="rect">
            <a:avLst/>
          </a:prstGeom>
          <a:noFill/>
        </p:spPr>
        <p:txBody>
          <a:bodyPr wrap="square" rtlCol="0">
            <a:spAutoFit/>
          </a:bodyPr>
          <a:lstStyle/>
          <a:p>
            <a:pPr algn="ctr"/>
            <a:r>
              <a:rPr lang="en-US" b="1" dirty="0" smtClean="0">
                <a:solidFill>
                  <a:schemeClr val="accent1">
                    <a:lumMod val="75000"/>
                  </a:schemeClr>
                </a:solidFill>
              </a:rPr>
              <a:t>www.midocean.edu.km</a:t>
            </a:r>
            <a:endParaRPr lang="en-US" b="1" dirty="0">
              <a:solidFill>
                <a:schemeClr val="accent1">
                  <a:lumMod val="75000"/>
                </a:schemeClr>
              </a:solidFill>
            </a:endParaRP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13039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3816458" y="973001"/>
            <a:ext cx="4128422" cy="61077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b="1" dirty="0" smtClean="0">
                <a:solidFill>
                  <a:schemeClr val="bg1"/>
                </a:solidFill>
                <a:latin typeface="Alexandria" pitchFamily="2" charset="-78"/>
                <a:cs typeface="Alexandria" pitchFamily="2" charset="-78"/>
              </a:rPr>
              <a:t>إحصائيات </a:t>
            </a:r>
            <a:endParaRPr lang="en-US" b="1" dirty="0">
              <a:solidFill>
                <a:schemeClr val="bg1"/>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50" name="TextBox 49">
            <a:extLst>
              <a:ext uri="{FF2B5EF4-FFF2-40B4-BE49-F238E27FC236}">
                <a16:creationId xmlns:a16="http://schemas.microsoft.com/office/drawing/2014/main" xmlns="" id="{1DB9C414-C839-4B41-A514-6203D692D222}"/>
              </a:ext>
            </a:extLst>
          </p:cNvPr>
          <p:cNvSpPr txBox="1"/>
          <p:nvPr/>
        </p:nvSpPr>
        <p:spPr>
          <a:xfrm>
            <a:off x="6335790" y="4148984"/>
            <a:ext cx="1874428" cy="380480"/>
          </a:xfrm>
          <a:prstGeom prst="rect">
            <a:avLst/>
          </a:prstGeom>
          <a:noFill/>
        </p:spPr>
        <p:txBody>
          <a:bodyPr wrap="square" lIns="36000" tIns="36000" rIns="36000" bIns="36000" rtlCol="0">
            <a:spAutoFit/>
          </a:bodyPr>
          <a:lstStyle/>
          <a:p>
            <a:pPr algn="ctr" rtl="1"/>
            <a:r>
              <a:rPr lang="ar-EG" sz="2000" b="1" dirty="0" smtClean="0">
                <a:solidFill>
                  <a:schemeClr val="tx1">
                    <a:lumMod val="50000"/>
                    <a:lumOff val="50000"/>
                  </a:schemeClr>
                </a:solidFill>
                <a:latin typeface="Sakkal Majalla" panose="02000000000000000000" pitchFamily="2" charset="-78"/>
                <a:cs typeface="Sakkal Majalla" panose="02000000000000000000" pitchFamily="2" charset="-78"/>
              </a:rPr>
              <a:t>عدد الطلاب </a:t>
            </a:r>
            <a:endParaRPr lang="en-US" sz="2000" b="1" dirty="0" err="1">
              <a:solidFill>
                <a:schemeClr val="tx1">
                  <a:lumMod val="50000"/>
                  <a:lumOff val="50000"/>
                </a:schemeClr>
              </a:solidFill>
              <a:latin typeface="Sakkal Majalla" panose="02000000000000000000" pitchFamily="2" charset="-78"/>
              <a:cs typeface="Sakkal Majalla" panose="02000000000000000000" pitchFamily="2" charset="-78"/>
            </a:endParaRPr>
          </a:p>
        </p:txBody>
      </p:sp>
      <p:sp>
        <p:nvSpPr>
          <p:cNvPr id="52" name="Rectangle 51">
            <a:extLst>
              <a:ext uri="{FF2B5EF4-FFF2-40B4-BE49-F238E27FC236}">
                <a16:creationId xmlns:a16="http://schemas.microsoft.com/office/drawing/2014/main" xmlns="" id="{2C86E2E8-B74F-4576-8994-97D821514CE4}"/>
              </a:ext>
            </a:extLst>
          </p:cNvPr>
          <p:cNvSpPr/>
          <p:nvPr/>
        </p:nvSpPr>
        <p:spPr>
          <a:xfrm>
            <a:off x="6251811" y="3511962"/>
            <a:ext cx="1992004" cy="618631"/>
          </a:xfrm>
          <a:prstGeom prst="rect">
            <a:avLst/>
          </a:prstGeom>
        </p:spPr>
        <p:txBody>
          <a:bodyPr wrap="square">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lvl="0" algn="ctr" rtl="1">
              <a:lnSpc>
                <a:spcPct val="95000"/>
              </a:lnSpc>
              <a:spcBef>
                <a:spcPts val="300"/>
              </a:spcBef>
              <a:spcAft>
                <a:spcPts val="300"/>
              </a:spcAft>
              <a:defRPr/>
            </a:pPr>
            <a:r>
              <a:rPr lang="en-US" sz="3600" b="1" dirty="0" smtClean="0"/>
              <a:t>31087</a:t>
            </a:r>
            <a:endParaRPr lang="en-US" sz="3600" dirty="0">
              <a:solidFill>
                <a:srgbClr val="0C2D70"/>
              </a:solidFill>
              <a:latin typeface="Rockwell Extra Bold" panose="02060903040505020403" pitchFamily="18" charset="0"/>
              <a:cs typeface="Sakkal Majalla" panose="02000000000000000000" pitchFamily="2" charset="-78"/>
            </a:endParaRPr>
          </a:p>
        </p:txBody>
      </p:sp>
      <p:sp>
        <p:nvSpPr>
          <p:cNvPr id="53" name="TextBox 52">
            <a:extLst>
              <a:ext uri="{FF2B5EF4-FFF2-40B4-BE49-F238E27FC236}">
                <a16:creationId xmlns:a16="http://schemas.microsoft.com/office/drawing/2014/main" xmlns="" id="{45A674B7-8379-4C3F-97FD-8F3FFDC86A81}"/>
              </a:ext>
            </a:extLst>
          </p:cNvPr>
          <p:cNvSpPr txBox="1"/>
          <p:nvPr/>
        </p:nvSpPr>
        <p:spPr>
          <a:xfrm>
            <a:off x="9349884" y="4099044"/>
            <a:ext cx="1404228" cy="380480"/>
          </a:xfrm>
          <a:prstGeom prst="rect">
            <a:avLst/>
          </a:prstGeom>
          <a:noFill/>
        </p:spPr>
        <p:txBody>
          <a:bodyPr wrap="square" lIns="36000" tIns="36000" rIns="36000" bIns="36000" rtlCol="0">
            <a:spAutoFit/>
          </a:bodyPr>
          <a:lstStyle/>
          <a:p>
            <a:pPr algn="l"/>
            <a:r>
              <a:rPr lang="ar-EG" sz="2000" b="1" dirty="0" smtClean="0">
                <a:solidFill>
                  <a:schemeClr val="tx1">
                    <a:lumMod val="50000"/>
                    <a:lumOff val="50000"/>
                  </a:schemeClr>
                </a:solidFill>
                <a:latin typeface="Sakkal Majalla" panose="02000000000000000000" pitchFamily="2" charset="-78"/>
                <a:cs typeface="Sakkal Majalla" panose="02000000000000000000" pitchFamily="2" charset="-78"/>
              </a:rPr>
              <a:t>عدد الكليات</a:t>
            </a:r>
            <a:endParaRPr lang="en-US" sz="2000" b="1" dirty="0" err="1">
              <a:solidFill>
                <a:schemeClr val="tx1">
                  <a:lumMod val="50000"/>
                  <a:lumOff val="50000"/>
                </a:schemeClr>
              </a:solidFill>
              <a:latin typeface="Sakkal Majalla" panose="02000000000000000000" pitchFamily="2" charset="-78"/>
              <a:cs typeface="Sakkal Majalla" panose="02000000000000000000" pitchFamily="2" charset="-78"/>
            </a:endParaRPr>
          </a:p>
        </p:txBody>
      </p:sp>
      <p:sp>
        <p:nvSpPr>
          <p:cNvPr id="54" name="Rectangle 53">
            <a:extLst>
              <a:ext uri="{FF2B5EF4-FFF2-40B4-BE49-F238E27FC236}">
                <a16:creationId xmlns:a16="http://schemas.microsoft.com/office/drawing/2014/main" xmlns="" id="{8704D451-30A8-4E0D-9DF3-28075EEA395B}"/>
              </a:ext>
            </a:extLst>
          </p:cNvPr>
          <p:cNvSpPr/>
          <p:nvPr/>
        </p:nvSpPr>
        <p:spPr>
          <a:xfrm>
            <a:off x="8970406" y="3495634"/>
            <a:ext cx="1954836" cy="625556"/>
          </a:xfrm>
          <a:prstGeom prst="rect">
            <a:avLst/>
          </a:prstGeom>
        </p:spPr>
        <p:txBody>
          <a:bodyPr wrap="square">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ctr" defTabSz="914400" rtl="1" eaLnBrk="1" fontAlgn="auto" latinLnBrk="0" hangingPunct="1">
              <a:lnSpc>
                <a:spcPct val="95000"/>
              </a:lnSpc>
              <a:spcBef>
                <a:spcPts val="300"/>
              </a:spcBef>
              <a:spcAft>
                <a:spcPts val="300"/>
              </a:spcAft>
              <a:buClrTx/>
              <a:buSzTx/>
              <a:buFontTx/>
              <a:buNone/>
              <a:tabLst/>
              <a:defRPr/>
            </a:pPr>
            <a:r>
              <a:rPr lang="en-US" sz="3600" b="1" noProof="0" dirty="0">
                <a:solidFill>
                  <a:srgbClr val="0C2D70"/>
                </a:solidFill>
                <a:latin typeface="Rockwell Extra Bold" panose="02060903040505020403" pitchFamily="18" charset="0"/>
                <a:cs typeface="Sakkal Majalla" panose="02000000000000000000" pitchFamily="2" charset="-78"/>
              </a:rPr>
              <a:t>5</a:t>
            </a:r>
            <a:endParaRPr kumimoji="0" lang="en-US" sz="3600" b="1" i="0" u="none" strike="noStrike" kern="1200" cap="none" spc="0" normalizeH="0" baseline="0" noProof="0" dirty="0">
              <a:ln>
                <a:noFill/>
              </a:ln>
              <a:solidFill>
                <a:srgbClr val="0C2D70"/>
              </a:solidFill>
              <a:effectLst/>
              <a:uLnTx/>
              <a:uFillTx/>
              <a:latin typeface="Rockwell Extra Bold" panose="02060903040505020403" pitchFamily="18" charset="0"/>
              <a:cs typeface="Sakkal Majalla" panose="02000000000000000000" pitchFamily="2" charset="-78"/>
            </a:endParaRPr>
          </a:p>
        </p:txBody>
      </p:sp>
      <p:sp>
        <p:nvSpPr>
          <p:cNvPr id="55" name="TextBox 54">
            <a:extLst>
              <a:ext uri="{FF2B5EF4-FFF2-40B4-BE49-F238E27FC236}">
                <a16:creationId xmlns:a16="http://schemas.microsoft.com/office/drawing/2014/main" xmlns="" id="{74567393-D461-484D-A8FE-3F623A75252F}"/>
              </a:ext>
            </a:extLst>
          </p:cNvPr>
          <p:cNvSpPr txBox="1"/>
          <p:nvPr/>
        </p:nvSpPr>
        <p:spPr>
          <a:xfrm>
            <a:off x="4124466" y="4153931"/>
            <a:ext cx="1206146" cy="380480"/>
          </a:xfrm>
          <a:prstGeom prst="rect">
            <a:avLst/>
          </a:prstGeom>
          <a:noFill/>
        </p:spPr>
        <p:txBody>
          <a:bodyPr wrap="square" lIns="36000" tIns="36000" rIns="36000" bIns="36000" rtlCol="0">
            <a:spAutoFit/>
          </a:bodyPr>
          <a:lstStyle/>
          <a:p>
            <a:pPr algn="ctr" rtl="1"/>
            <a:r>
              <a:rPr lang="ar-EG" sz="2000" b="1" dirty="0" smtClean="0">
                <a:solidFill>
                  <a:schemeClr val="tx1">
                    <a:lumMod val="50000"/>
                    <a:lumOff val="50000"/>
                  </a:schemeClr>
                </a:solidFill>
                <a:latin typeface="Sakkal Majalla" panose="02000000000000000000" pitchFamily="2" charset="-78"/>
                <a:cs typeface="Sakkal Majalla" panose="02000000000000000000" pitchFamily="2" charset="-78"/>
              </a:rPr>
              <a:t>في الدراسة </a:t>
            </a:r>
            <a:endParaRPr lang="en-US" sz="2000" b="1" dirty="0" err="1">
              <a:solidFill>
                <a:schemeClr val="tx1">
                  <a:lumMod val="50000"/>
                  <a:lumOff val="50000"/>
                </a:schemeClr>
              </a:solidFill>
              <a:latin typeface="Sakkal Majalla" panose="02000000000000000000" pitchFamily="2" charset="-78"/>
              <a:cs typeface="Sakkal Majalla" panose="02000000000000000000" pitchFamily="2" charset="-78"/>
            </a:endParaRPr>
          </a:p>
        </p:txBody>
      </p:sp>
      <p:cxnSp>
        <p:nvCxnSpPr>
          <p:cNvPr id="56" name="Straight Connector 55">
            <a:extLst>
              <a:ext uri="{FF2B5EF4-FFF2-40B4-BE49-F238E27FC236}">
                <a16:creationId xmlns:a16="http://schemas.microsoft.com/office/drawing/2014/main" xmlns="" id="{DBDC27E9-D0AB-48F6-9CEA-33620891BA15}"/>
              </a:ext>
            </a:extLst>
          </p:cNvPr>
          <p:cNvCxnSpPr/>
          <p:nvPr/>
        </p:nvCxnSpPr>
        <p:spPr>
          <a:xfrm>
            <a:off x="6124699" y="2643272"/>
            <a:ext cx="0" cy="1602118"/>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57" name="Straight Connector 56">
            <a:extLst>
              <a:ext uri="{FF2B5EF4-FFF2-40B4-BE49-F238E27FC236}">
                <a16:creationId xmlns:a16="http://schemas.microsoft.com/office/drawing/2014/main" xmlns="" id="{A0A718DF-A69C-42EB-9550-DDE18A43FA81}"/>
              </a:ext>
            </a:extLst>
          </p:cNvPr>
          <p:cNvCxnSpPr/>
          <p:nvPr/>
        </p:nvCxnSpPr>
        <p:spPr>
          <a:xfrm>
            <a:off x="8788432" y="2643272"/>
            <a:ext cx="0" cy="1602118"/>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pic>
        <p:nvPicPr>
          <p:cNvPr id="59" name="Graphic 7" descr="Address Book with solid fill">
            <a:extLst>
              <a:ext uri="{FF2B5EF4-FFF2-40B4-BE49-F238E27FC236}">
                <a16:creationId xmlns:a16="http://schemas.microsoft.com/office/drawing/2014/main" xmlns="" id="{FA2A8258-3BC5-476F-A870-4A324886C052}"/>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asvg="http://schemas.microsoft.com/office/drawing/2016/SVG/main" xmlns="" r:embed="rId7"/>
              </a:ext>
            </a:extLst>
          </a:blip>
          <a:stretch>
            <a:fillRect/>
          </a:stretch>
        </p:blipFill>
        <p:spPr>
          <a:xfrm>
            <a:off x="4272849" y="2511834"/>
            <a:ext cx="914400" cy="914400"/>
          </a:xfrm>
          <a:prstGeom prst="rect">
            <a:avLst/>
          </a:prstGeom>
        </p:spPr>
      </p:pic>
      <p:pic>
        <p:nvPicPr>
          <p:cNvPr id="60" name="Graphic 30" descr="Clipboard with solid fill">
            <a:extLst>
              <a:ext uri="{FF2B5EF4-FFF2-40B4-BE49-F238E27FC236}">
                <a16:creationId xmlns:a16="http://schemas.microsoft.com/office/drawing/2014/main" xmlns="" id="{6C9AECD3-B407-4FF7-94A4-27EE09FCCB39}"/>
              </a:ext>
            </a:extLst>
          </p:cNvPr>
          <p:cNvPicPr>
            <a:picLocks noChangeAspect="1"/>
          </p:cNvPicPr>
          <p:nvPr/>
        </p:nvPicPr>
        <p:blipFill>
          <a:blip r:embed="rId8" cstate="print">
            <a:extLst>
              <a:ext uri="{28A0092B-C50C-407E-A947-70E740481C1C}">
                <a14:useLocalDpi xmlns:a14="http://schemas.microsoft.com/office/drawing/2010/main" val="0"/>
              </a:ext>
              <a:ext uri="{96DAC541-7B7A-43D3-8B79-37D633B846F1}">
                <asvg:svgBlip xmlns:asvg="http://schemas.microsoft.com/office/drawing/2016/SVG/main" xmlns="" r:embed="rId9"/>
              </a:ext>
            </a:extLst>
          </a:blip>
          <a:stretch>
            <a:fillRect/>
          </a:stretch>
        </p:blipFill>
        <p:spPr>
          <a:xfrm>
            <a:off x="6878030" y="2529463"/>
            <a:ext cx="914400" cy="914400"/>
          </a:xfrm>
          <a:prstGeom prst="rect">
            <a:avLst/>
          </a:prstGeom>
        </p:spPr>
      </p:pic>
      <p:cxnSp>
        <p:nvCxnSpPr>
          <p:cNvPr id="61" name="Straight Connector 60">
            <a:extLst>
              <a:ext uri="{FF2B5EF4-FFF2-40B4-BE49-F238E27FC236}">
                <a16:creationId xmlns:a16="http://schemas.microsoft.com/office/drawing/2014/main" xmlns="" id="{DAEC6494-A2B3-4D40-971D-777D77975DEC}"/>
              </a:ext>
            </a:extLst>
          </p:cNvPr>
          <p:cNvCxnSpPr/>
          <p:nvPr/>
        </p:nvCxnSpPr>
        <p:spPr>
          <a:xfrm>
            <a:off x="3403790" y="2681620"/>
            <a:ext cx="0" cy="1602118"/>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pic>
        <p:nvPicPr>
          <p:cNvPr id="62" name="Graphic 5" descr="Users with solid fill">
            <a:extLst>
              <a:ext uri="{FF2B5EF4-FFF2-40B4-BE49-F238E27FC236}">
                <a16:creationId xmlns:a16="http://schemas.microsoft.com/office/drawing/2014/main" xmlns="" id="{00EEF625-6539-4ED7-95CD-412E898E3EE5}"/>
              </a:ext>
            </a:extLst>
          </p:cNvPr>
          <p:cNvPicPr>
            <a:picLocks noChangeAspect="1"/>
          </p:cNvPicPr>
          <p:nvPr/>
        </p:nvPicPr>
        <p:blipFill>
          <a:blip r:embed="rId10" cstate="print">
            <a:extLst>
              <a:ext uri="{28A0092B-C50C-407E-A947-70E740481C1C}">
                <a14:useLocalDpi xmlns:a14="http://schemas.microsoft.com/office/drawing/2010/main" val="0"/>
              </a:ext>
              <a:ext uri="{96DAC541-7B7A-43D3-8B79-37D633B846F1}">
                <asvg:svgBlip xmlns:asvg="http://schemas.microsoft.com/office/drawing/2016/SVG/main" xmlns="" r:embed="rId5"/>
              </a:ext>
            </a:extLst>
          </a:blip>
          <a:stretch>
            <a:fillRect/>
          </a:stretch>
        </p:blipFill>
        <p:spPr>
          <a:xfrm>
            <a:off x="1714475" y="2452348"/>
            <a:ext cx="1014435" cy="1014435"/>
          </a:xfrm>
          <a:prstGeom prst="rect">
            <a:avLst/>
          </a:prstGeom>
        </p:spPr>
      </p:pic>
      <p:sp>
        <p:nvSpPr>
          <p:cNvPr id="63" name="Rectangle 62">
            <a:extLst>
              <a:ext uri="{FF2B5EF4-FFF2-40B4-BE49-F238E27FC236}">
                <a16:creationId xmlns:a16="http://schemas.microsoft.com/office/drawing/2014/main" xmlns="" id="{8704D451-30A8-4E0D-9DF3-28075EEA395B}"/>
              </a:ext>
            </a:extLst>
          </p:cNvPr>
          <p:cNvSpPr/>
          <p:nvPr/>
        </p:nvSpPr>
        <p:spPr>
          <a:xfrm>
            <a:off x="1189424" y="3592074"/>
            <a:ext cx="1954836" cy="618631"/>
          </a:xfrm>
          <a:prstGeom prst="rect">
            <a:avLst/>
          </a:prstGeom>
        </p:spPr>
        <p:txBody>
          <a:bodyPr wrap="square">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lvl="0" algn="ctr" rtl="1">
              <a:lnSpc>
                <a:spcPct val="95000"/>
              </a:lnSpc>
              <a:spcBef>
                <a:spcPts val="300"/>
              </a:spcBef>
              <a:spcAft>
                <a:spcPts val="300"/>
              </a:spcAft>
              <a:defRPr/>
            </a:pPr>
            <a:r>
              <a:rPr lang="en-US" sz="3600" b="1" dirty="0" smtClean="0"/>
              <a:t>12409</a:t>
            </a:r>
            <a:endParaRPr lang="en-US" sz="3600" dirty="0">
              <a:solidFill>
                <a:srgbClr val="0C2D70"/>
              </a:solidFill>
              <a:latin typeface="Rockwell Extra Bold" panose="02060903040505020403" pitchFamily="18" charset="0"/>
              <a:cs typeface="Sakkal Majalla" panose="02000000000000000000" pitchFamily="2" charset="-78"/>
            </a:endParaRPr>
          </a:p>
        </p:txBody>
      </p:sp>
      <p:sp>
        <p:nvSpPr>
          <p:cNvPr id="64" name="TextBox 63">
            <a:extLst>
              <a:ext uri="{FF2B5EF4-FFF2-40B4-BE49-F238E27FC236}">
                <a16:creationId xmlns:a16="http://schemas.microsoft.com/office/drawing/2014/main" xmlns="" id="{45A674B7-8379-4C3F-97FD-8F3FFDC86A81}"/>
              </a:ext>
            </a:extLst>
          </p:cNvPr>
          <p:cNvSpPr txBox="1"/>
          <p:nvPr/>
        </p:nvSpPr>
        <p:spPr>
          <a:xfrm>
            <a:off x="1427145" y="4182434"/>
            <a:ext cx="1404228" cy="380480"/>
          </a:xfrm>
          <a:prstGeom prst="rect">
            <a:avLst/>
          </a:prstGeom>
          <a:noFill/>
        </p:spPr>
        <p:txBody>
          <a:bodyPr wrap="square" lIns="36000" tIns="36000" rIns="36000" bIns="36000" rtlCol="0">
            <a:spAutoFit/>
          </a:bodyPr>
          <a:lstStyle/>
          <a:p>
            <a:pPr algn="ctr" rtl="1"/>
            <a:r>
              <a:rPr lang="ar-SA" sz="2000" b="1" dirty="0">
                <a:solidFill>
                  <a:schemeClr val="tx1">
                    <a:lumMod val="50000"/>
                    <a:lumOff val="50000"/>
                  </a:schemeClr>
                </a:solidFill>
                <a:latin typeface="Sakkal Majalla" panose="02000000000000000000" pitchFamily="2" charset="-78"/>
                <a:cs typeface="Sakkal Majalla" panose="02000000000000000000" pitchFamily="2" charset="-78"/>
              </a:rPr>
              <a:t>إجمالي </a:t>
            </a:r>
            <a:r>
              <a:rPr lang="ar-EG" sz="2000" b="1" dirty="0">
                <a:solidFill>
                  <a:schemeClr val="tx1">
                    <a:lumMod val="50000"/>
                    <a:lumOff val="50000"/>
                  </a:schemeClr>
                </a:solidFill>
                <a:latin typeface="Sakkal Majalla" panose="02000000000000000000" pitchFamily="2" charset="-78"/>
                <a:cs typeface="Sakkal Majalla" panose="02000000000000000000" pitchFamily="2" charset="-78"/>
              </a:rPr>
              <a:t>الخريجين </a:t>
            </a:r>
            <a:endParaRPr lang="en-US" sz="2000" b="1" dirty="0" err="1">
              <a:solidFill>
                <a:schemeClr val="tx1">
                  <a:lumMod val="50000"/>
                  <a:lumOff val="50000"/>
                </a:schemeClr>
              </a:solidFill>
              <a:latin typeface="Sakkal Majalla" panose="02000000000000000000" pitchFamily="2" charset="-78"/>
              <a:cs typeface="Sakkal Majalla" panose="02000000000000000000" pitchFamily="2" charset="-78"/>
            </a:endParaRPr>
          </a:p>
        </p:txBody>
      </p:sp>
      <p:sp>
        <p:nvSpPr>
          <p:cNvPr id="65" name="Rectangle 64">
            <a:extLst>
              <a:ext uri="{FF2B5EF4-FFF2-40B4-BE49-F238E27FC236}">
                <a16:creationId xmlns:a16="http://schemas.microsoft.com/office/drawing/2014/main" xmlns="" id="{2C86E2E8-B74F-4576-8994-97D821514CE4}"/>
              </a:ext>
            </a:extLst>
          </p:cNvPr>
          <p:cNvSpPr/>
          <p:nvPr/>
        </p:nvSpPr>
        <p:spPr>
          <a:xfrm>
            <a:off x="3731537" y="3524132"/>
            <a:ext cx="1992004" cy="618631"/>
          </a:xfrm>
          <a:prstGeom prst="rect">
            <a:avLst/>
          </a:prstGeom>
        </p:spPr>
        <p:txBody>
          <a:bodyPr wrap="square">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lvl="0" algn="ctr" rtl="1">
              <a:lnSpc>
                <a:spcPct val="95000"/>
              </a:lnSpc>
              <a:spcBef>
                <a:spcPts val="300"/>
              </a:spcBef>
              <a:spcAft>
                <a:spcPts val="300"/>
              </a:spcAft>
              <a:defRPr/>
            </a:pPr>
            <a:r>
              <a:rPr lang="en-US" sz="3600" b="1" dirty="0" smtClean="0"/>
              <a:t>19026</a:t>
            </a:r>
            <a:endParaRPr lang="en-US" sz="3600" dirty="0">
              <a:solidFill>
                <a:srgbClr val="0C2D70"/>
              </a:solidFill>
              <a:latin typeface="Rockwell Extra Bold" panose="02060903040505020403" pitchFamily="18" charset="0"/>
              <a:cs typeface="Sakkal Majalla" panose="02000000000000000000" pitchFamily="2" charset="-78"/>
            </a:endParaRPr>
          </a:p>
        </p:txBody>
      </p:sp>
      <p:pic>
        <p:nvPicPr>
          <p:cNvPr id="66" name="Graphic 46" descr="Graduation cap with solid fill">
            <a:extLst>
              <a:ext uri="{FF2B5EF4-FFF2-40B4-BE49-F238E27FC236}">
                <a16:creationId xmlns:a16="http://schemas.microsoft.com/office/drawing/2014/main" xmlns="" id="{753CFCB5-631A-4D2C-910E-C23A2294E053}"/>
              </a:ext>
            </a:extLst>
          </p:cNvPr>
          <p:cNvPicPr>
            <a:picLocks noChangeAspect="1"/>
          </p:cNvPicPr>
          <p:nvPr/>
        </p:nvPicPr>
        <p:blipFill>
          <a:blip r:embed="rId11" cstate="print">
            <a:extLst>
              <a:ext uri="{28A0092B-C50C-407E-A947-70E740481C1C}">
                <a14:useLocalDpi xmlns:a14="http://schemas.microsoft.com/office/drawing/2010/main" val="0"/>
              </a:ext>
              <a:ext uri="{96DAC541-7B7A-43D3-8B79-37D633B846F1}">
                <asvg:svgBlip xmlns:asvg="http://schemas.microsoft.com/office/drawing/2016/SVG/main" xmlns="" r:embed="rId6"/>
              </a:ext>
            </a:extLst>
          </a:blip>
          <a:stretch>
            <a:fillRect/>
          </a:stretch>
        </p:blipFill>
        <p:spPr>
          <a:xfrm>
            <a:off x="9601683" y="2682368"/>
            <a:ext cx="692281" cy="692281"/>
          </a:xfrm>
          <a:prstGeom prst="rect">
            <a:avLst/>
          </a:prstGeom>
          <a:solidFill>
            <a:srgbClr val="00B0F0"/>
          </a:solidFill>
        </p:spPr>
      </p:pic>
      <p:sp>
        <p:nvSpPr>
          <p:cNvPr id="20" name="TextBox 19"/>
          <p:cNvSpPr txBox="1"/>
          <p:nvPr/>
        </p:nvSpPr>
        <p:spPr>
          <a:xfrm>
            <a:off x="194617" y="6429344"/>
            <a:ext cx="2792809" cy="400110"/>
          </a:xfrm>
          <a:prstGeom prst="rect">
            <a:avLst/>
          </a:prstGeom>
          <a:noFill/>
        </p:spPr>
        <p:txBody>
          <a:bodyPr wrap="square" rtlCol="0">
            <a:spAutoFit/>
          </a:bodyPr>
          <a:lstStyle/>
          <a:p>
            <a:pPr algn="ctr"/>
            <a:r>
              <a:rPr lang="en-US" sz="2000" b="1" dirty="0" smtClean="0">
                <a:solidFill>
                  <a:schemeClr val="accent1">
                    <a:lumMod val="75000"/>
                  </a:schemeClr>
                </a:solidFill>
              </a:rPr>
              <a:t>www.midocean.edu.km</a:t>
            </a:r>
            <a:endParaRPr lang="en-US" sz="2000" b="1" dirty="0">
              <a:solidFill>
                <a:schemeClr val="accent1">
                  <a:lumMod val="75000"/>
                </a:schemeClr>
              </a:solidFill>
            </a:endParaRPr>
          </a:p>
        </p:txBody>
      </p:sp>
    </p:spTree>
    <p:extLst>
      <p:ext uri="{BB962C8B-B14F-4D97-AF65-F5344CB8AC3E}">
        <p14:creationId xmlns:p14="http://schemas.microsoft.com/office/powerpoint/2010/main" val="3377344549"/>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08211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2551176" y="667612"/>
            <a:ext cx="8924544" cy="61077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b="1" dirty="0">
                <a:solidFill>
                  <a:schemeClr val="bg1"/>
                </a:solidFill>
                <a:latin typeface="Alexandria" pitchFamily="2" charset="-78"/>
                <a:cs typeface="Alexandria" pitchFamily="2" charset="-78"/>
              </a:rPr>
              <a:t>البرامج التي تقدمها الجامعة </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a:extLst>
              <a:ext uri="{FF2B5EF4-FFF2-40B4-BE49-F238E27FC236}">
                <a16:creationId xmlns:a16="http://schemas.microsoft.com/office/drawing/2014/main" xmlns="" id="{9BC97645-7C51-4788-AF50-9D9B914F8634}"/>
              </a:ext>
            </a:extLst>
          </p:cNvPr>
          <p:cNvSpPr txBox="1"/>
          <p:nvPr/>
        </p:nvSpPr>
        <p:spPr>
          <a:xfrm>
            <a:off x="8247812" y="2134975"/>
            <a:ext cx="3610406" cy="503590"/>
          </a:xfrm>
          <a:prstGeom prst="rect">
            <a:avLst/>
          </a:prstGeom>
          <a:noFill/>
        </p:spPr>
        <p:txBody>
          <a:bodyPr wrap="square" lIns="36000" tIns="36000" rIns="36000" bIns="36000" rtlCol="0">
            <a:spAutoFit/>
          </a:bodyPr>
          <a:lstStyle/>
          <a:p>
            <a:pPr algn="ctr"/>
            <a:r>
              <a:rPr lang="ar-SA" sz="2800" b="1" dirty="0">
                <a:solidFill>
                  <a:srgbClr val="0C2D70"/>
                </a:solidFill>
                <a:latin typeface="Sakkal Majalla" panose="02000000000000000000" pitchFamily="2" charset="-78"/>
                <a:cs typeface="Sakkal Majalla" panose="02000000000000000000" pitchFamily="2" charset="-78"/>
              </a:rPr>
              <a:t>بكالوريوس إدارة المشاريع</a:t>
            </a:r>
            <a:endParaRPr lang="en-US" sz="2800" b="1" dirty="0" err="1">
              <a:solidFill>
                <a:srgbClr val="0C2D70"/>
              </a:solidFill>
              <a:latin typeface="Sakkal Majalla" panose="02000000000000000000" pitchFamily="2" charset="-78"/>
              <a:cs typeface="Sakkal Majalla" panose="02000000000000000000" pitchFamily="2" charset="-78"/>
            </a:endParaRPr>
          </a:p>
        </p:txBody>
      </p:sp>
      <p:sp>
        <p:nvSpPr>
          <p:cNvPr id="13" name="Rectangle 12">
            <a:extLst>
              <a:ext uri="{FF2B5EF4-FFF2-40B4-BE49-F238E27FC236}">
                <a16:creationId xmlns:a16="http://schemas.microsoft.com/office/drawing/2014/main" xmlns="" id="{D2D89C89-A1CC-46CA-91C7-5607C5BC17CB}"/>
              </a:ext>
            </a:extLst>
          </p:cNvPr>
          <p:cNvSpPr/>
          <p:nvPr/>
        </p:nvSpPr>
        <p:spPr>
          <a:xfrm>
            <a:off x="5332317" y="2048216"/>
            <a:ext cx="1285904" cy="677108"/>
          </a:xfrm>
          <a:prstGeom prst="rect">
            <a:avLst/>
          </a:prstGeom>
        </p:spPr>
        <p:txBody>
          <a:bodyPr wrap="square">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ctr" defTabSz="914400" rtl="1" eaLnBrk="1" fontAlgn="auto" latinLnBrk="0" hangingPunct="1">
              <a:lnSpc>
                <a:spcPct val="95000"/>
              </a:lnSpc>
              <a:spcBef>
                <a:spcPts val="300"/>
              </a:spcBef>
              <a:spcAft>
                <a:spcPts val="300"/>
              </a:spcAft>
              <a:buClrTx/>
              <a:buSzTx/>
              <a:buFontTx/>
              <a:buNone/>
              <a:tabLst/>
              <a:defRPr/>
            </a:pPr>
            <a:r>
              <a:rPr kumimoji="0" lang="en-US" sz="4000" b="0" i="0" u="none" strike="noStrike" kern="1200" cap="none" spc="0" normalizeH="0" baseline="0" noProof="0" dirty="0">
                <a:ln>
                  <a:noFill/>
                </a:ln>
                <a:solidFill>
                  <a:srgbClr val="0C2D70"/>
                </a:solidFill>
                <a:effectLst/>
                <a:uLnTx/>
                <a:uFillTx/>
                <a:latin typeface="Rockwell Extra Bold" panose="02060903040505020403" pitchFamily="18" charset="0"/>
                <a:ea typeface="+mn-ea"/>
                <a:cs typeface="Sakkal Majalla" panose="02000000000000000000" pitchFamily="2" charset="-78"/>
              </a:rPr>
              <a:t>126</a:t>
            </a:r>
          </a:p>
        </p:txBody>
      </p:sp>
      <p:sp>
        <p:nvSpPr>
          <p:cNvPr id="14" name="TextBox 13">
            <a:extLst>
              <a:ext uri="{FF2B5EF4-FFF2-40B4-BE49-F238E27FC236}">
                <a16:creationId xmlns:a16="http://schemas.microsoft.com/office/drawing/2014/main" xmlns="" id="{5E622DB0-709D-4A26-BD83-A5B77C30F87C}"/>
              </a:ext>
            </a:extLst>
          </p:cNvPr>
          <p:cNvSpPr txBox="1"/>
          <p:nvPr/>
        </p:nvSpPr>
        <p:spPr>
          <a:xfrm>
            <a:off x="5396325" y="1716130"/>
            <a:ext cx="1874428" cy="349702"/>
          </a:xfrm>
          <a:prstGeom prst="rect">
            <a:avLst/>
          </a:prstGeom>
          <a:noFill/>
        </p:spPr>
        <p:txBody>
          <a:bodyPr wrap="square" lIns="36000" tIns="36000" rIns="36000" bIns="36000" rtlCol="0">
            <a:spAutoFit/>
          </a:bodyPr>
          <a:lstStyle/>
          <a:p>
            <a:pPr algn="l"/>
            <a:r>
              <a:rPr lang="ar-SA" b="1" dirty="0">
                <a:solidFill>
                  <a:srgbClr val="0C2D70"/>
                </a:solidFill>
                <a:latin typeface="Sakkal Majalla" panose="02000000000000000000" pitchFamily="2" charset="-78"/>
                <a:cs typeface="Sakkal Majalla" panose="02000000000000000000" pitchFamily="2" charset="-78"/>
              </a:rPr>
              <a:t>إجمالي الساعات</a:t>
            </a:r>
            <a:endParaRPr lang="en-US" b="1" dirty="0" err="1">
              <a:solidFill>
                <a:srgbClr val="0C2D70"/>
              </a:solidFill>
              <a:latin typeface="Sakkal Majalla" panose="02000000000000000000" pitchFamily="2" charset="-78"/>
              <a:cs typeface="Sakkal Majalla" panose="02000000000000000000" pitchFamily="2" charset="-78"/>
            </a:endParaRPr>
          </a:p>
        </p:txBody>
      </p:sp>
      <p:cxnSp>
        <p:nvCxnSpPr>
          <p:cNvPr id="15" name="Straight Connector 14">
            <a:extLst>
              <a:ext uri="{FF2B5EF4-FFF2-40B4-BE49-F238E27FC236}">
                <a16:creationId xmlns:a16="http://schemas.microsoft.com/office/drawing/2014/main" xmlns="" id="{E1A9E415-FCC6-4156-BD57-A60D05FBAF9A}"/>
              </a:ext>
            </a:extLst>
          </p:cNvPr>
          <p:cNvCxnSpPr>
            <a:cxnSpLocks/>
          </p:cNvCxnSpPr>
          <p:nvPr/>
        </p:nvCxnSpPr>
        <p:spPr>
          <a:xfrm>
            <a:off x="2714442" y="1794256"/>
            <a:ext cx="0" cy="944476"/>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16" name="Rectangle 15">
            <a:extLst>
              <a:ext uri="{FF2B5EF4-FFF2-40B4-BE49-F238E27FC236}">
                <a16:creationId xmlns:a16="http://schemas.microsoft.com/office/drawing/2014/main" xmlns="" id="{AE16443D-CE66-44AD-82F0-860E29EF7286}"/>
              </a:ext>
            </a:extLst>
          </p:cNvPr>
          <p:cNvSpPr/>
          <p:nvPr/>
        </p:nvSpPr>
        <p:spPr>
          <a:xfrm>
            <a:off x="2813115" y="2062114"/>
            <a:ext cx="1039525" cy="684803"/>
          </a:xfrm>
          <a:prstGeom prst="rect">
            <a:avLst/>
          </a:prstGeom>
        </p:spPr>
        <p:txBody>
          <a:bodyPr wrap="square">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ctr" defTabSz="914400" rtl="1" eaLnBrk="1" fontAlgn="auto" latinLnBrk="0" hangingPunct="1">
              <a:lnSpc>
                <a:spcPct val="95000"/>
              </a:lnSpc>
              <a:spcBef>
                <a:spcPts val="300"/>
              </a:spcBef>
              <a:spcAft>
                <a:spcPts val="300"/>
              </a:spcAft>
              <a:buClrTx/>
              <a:buSzTx/>
              <a:buFontTx/>
              <a:buNone/>
              <a:tabLst/>
              <a:defRPr/>
            </a:pPr>
            <a:r>
              <a:rPr kumimoji="0" lang="en-US" sz="4000" b="0" i="0" u="none" strike="noStrike" kern="1200" cap="none" spc="0" normalizeH="0" baseline="0" noProof="0" dirty="0">
                <a:ln>
                  <a:noFill/>
                </a:ln>
                <a:solidFill>
                  <a:srgbClr val="0C2D70"/>
                </a:solidFill>
                <a:effectLst/>
                <a:uLnTx/>
                <a:uFillTx/>
                <a:latin typeface="Rockwell Extra Bold" panose="02060903040505020403" pitchFamily="18" charset="0"/>
                <a:ea typeface="+mn-ea"/>
                <a:cs typeface="Sakkal Majalla" panose="02000000000000000000" pitchFamily="2" charset="-78"/>
              </a:rPr>
              <a:t>10</a:t>
            </a:r>
          </a:p>
        </p:txBody>
      </p:sp>
      <p:sp>
        <p:nvSpPr>
          <p:cNvPr id="17" name="TextBox 16">
            <a:extLst>
              <a:ext uri="{FF2B5EF4-FFF2-40B4-BE49-F238E27FC236}">
                <a16:creationId xmlns:a16="http://schemas.microsoft.com/office/drawing/2014/main" xmlns="" id="{ADB24F8D-1FAB-487C-9979-4514CA1BD128}"/>
              </a:ext>
            </a:extLst>
          </p:cNvPr>
          <p:cNvSpPr txBox="1"/>
          <p:nvPr/>
        </p:nvSpPr>
        <p:spPr>
          <a:xfrm>
            <a:off x="2813115" y="1730028"/>
            <a:ext cx="1874428" cy="349702"/>
          </a:xfrm>
          <a:prstGeom prst="rect">
            <a:avLst/>
          </a:prstGeom>
          <a:noFill/>
        </p:spPr>
        <p:txBody>
          <a:bodyPr wrap="square" lIns="36000" tIns="36000" rIns="36000" bIns="36000" rtlCol="0">
            <a:spAutoFit/>
          </a:bodyPr>
          <a:lstStyle/>
          <a:p>
            <a:pPr algn="l"/>
            <a:r>
              <a:rPr lang="ar-SA" b="1" dirty="0">
                <a:solidFill>
                  <a:srgbClr val="0C2D70"/>
                </a:solidFill>
                <a:latin typeface="Sakkal Majalla" panose="02000000000000000000" pitchFamily="2" charset="-78"/>
                <a:cs typeface="Sakkal Majalla" panose="02000000000000000000" pitchFamily="2" charset="-78"/>
              </a:rPr>
              <a:t>إجمالي الفصول</a:t>
            </a:r>
            <a:endParaRPr lang="en-US" b="1" dirty="0" err="1">
              <a:solidFill>
                <a:srgbClr val="0C2D70"/>
              </a:solidFill>
              <a:latin typeface="Sakkal Majalla" panose="02000000000000000000" pitchFamily="2" charset="-78"/>
              <a:cs typeface="Sakkal Majalla" panose="02000000000000000000" pitchFamily="2" charset="-78"/>
            </a:endParaRPr>
          </a:p>
        </p:txBody>
      </p:sp>
      <p:sp>
        <p:nvSpPr>
          <p:cNvPr id="19" name="Rectangle 18">
            <a:extLst>
              <a:ext uri="{FF2B5EF4-FFF2-40B4-BE49-F238E27FC236}">
                <a16:creationId xmlns:a16="http://schemas.microsoft.com/office/drawing/2014/main" xmlns="" id="{D2B3754E-367A-454A-BBD1-6D16B03FC1D3}"/>
              </a:ext>
            </a:extLst>
          </p:cNvPr>
          <p:cNvSpPr/>
          <p:nvPr/>
        </p:nvSpPr>
        <p:spPr>
          <a:xfrm>
            <a:off x="342903" y="2061624"/>
            <a:ext cx="1039525" cy="677108"/>
          </a:xfrm>
          <a:prstGeom prst="rect">
            <a:avLst/>
          </a:prstGeom>
        </p:spPr>
        <p:txBody>
          <a:bodyPr wrap="square">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ctr" defTabSz="914400" rtl="1" eaLnBrk="1" fontAlgn="auto" latinLnBrk="0" hangingPunct="1">
              <a:lnSpc>
                <a:spcPct val="95000"/>
              </a:lnSpc>
              <a:spcBef>
                <a:spcPts val="300"/>
              </a:spcBef>
              <a:spcAft>
                <a:spcPts val="300"/>
              </a:spcAft>
              <a:buClrTx/>
              <a:buSzTx/>
              <a:buFontTx/>
              <a:buNone/>
              <a:tabLst/>
              <a:defRPr/>
            </a:pPr>
            <a:r>
              <a:rPr lang="en-US" sz="4000" dirty="0">
                <a:solidFill>
                  <a:srgbClr val="0C2D70"/>
                </a:solidFill>
                <a:latin typeface="Rockwell Extra Bold" panose="02060903040505020403" pitchFamily="18" charset="0"/>
                <a:cs typeface="Sakkal Majalla" panose="02000000000000000000" pitchFamily="2" charset="-78"/>
              </a:rPr>
              <a:t>40</a:t>
            </a:r>
            <a:endParaRPr kumimoji="0" lang="en-US" sz="4000" b="0" i="0" u="none" strike="noStrike" kern="1200" cap="none" spc="0" normalizeH="0" baseline="0" noProof="0" dirty="0">
              <a:ln>
                <a:noFill/>
              </a:ln>
              <a:solidFill>
                <a:srgbClr val="0C2D70"/>
              </a:solidFill>
              <a:effectLst/>
              <a:uLnTx/>
              <a:uFillTx/>
              <a:latin typeface="Rockwell Extra Bold" panose="02060903040505020403" pitchFamily="18" charset="0"/>
              <a:ea typeface="+mn-ea"/>
              <a:cs typeface="Sakkal Majalla" panose="02000000000000000000" pitchFamily="2" charset="-78"/>
            </a:endParaRPr>
          </a:p>
        </p:txBody>
      </p:sp>
      <p:sp>
        <p:nvSpPr>
          <p:cNvPr id="20" name="TextBox 19">
            <a:extLst>
              <a:ext uri="{FF2B5EF4-FFF2-40B4-BE49-F238E27FC236}">
                <a16:creationId xmlns:a16="http://schemas.microsoft.com/office/drawing/2014/main" xmlns="" id="{EF594386-D1DB-4E6A-A773-9624DFC3507A}"/>
              </a:ext>
            </a:extLst>
          </p:cNvPr>
          <p:cNvSpPr txBox="1"/>
          <p:nvPr/>
        </p:nvSpPr>
        <p:spPr>
          <a:xfrm>
            <a:off x="342903" y="1729538"/>
            <a:ext cx="1874428" cy="349702"/>
          </a:xfrm>
          <a:prstGeom prst="rect">
            <a:avLst/>
          </a:prstGeom>
          <a:noFill/>
        </p:spPr>
        <p:txBody>
          <a:bodyPr wrap="square" lIns="36000" tIns="36000" rIns="36000" bIns="36000" rtlCol="0">
            <a:spAutoFit/>
          </a:bodyPr>
          <a:lstStyle/>
          <a:p>
            <a:pPr algn="l"/>
            <a:r>
              <a:rPr lang="ar-SA" b="1" dirty="0">
                <a:solidFill>
                  <a:srgbClr val="0C2D70"/>
                </a:solidFill>
                <a:latin typeface="Sakkal Majalla" panose="02000000000000000000" pitchFamily="2" charset="-78"/>
                <a:cs typeface="Sakkal Majalla" panose="02000000000000000000" pitchFamily="2" charset="-78"/>
              </a:rPr>
              <a:t>إجمالي المواد</a:t>
            </a:r>
            <a:endParaRPr lang="en-US" b="1" dirty="0" err="1">
              <a:solidFill>
                <a:srgbClr val="0C2D70"/>
              </a:solidFill>
              <a:latin typeface="Sakkal Majalla" panose="02000000000000000000" pitchFamily="2" charset="-78"/>
              <a:cs typeface="Sakkal Majalla" panose="02000000000000000000" pitchFamily="2" charset="-78"/>
            </a:endParaRPr>
          </a:p>
        </p:txBody>
      </p:sp>
      <p:cxnSp>
        <p:nvCxnSpPr>
          <p:cNvPr id="21" name="Straight Connector 20">
            <a:extLst>
              <a:ext uri="{FF2B5EF4-FFF2-40B4-BE49-F238E27FC236}">
                <a16:creationId xmlns:a16="http://schemas.microsoft.com/office/drawing/2014/main" xmlns="" id="{F030ED2A-A12D-4169-945A-0F62EE41BB07}"/>
              </a:ext>
            </a:extLst>
          </p:cNvPr>
          <p:cNvCxnSpPr>
            <a:cxnSpLocks/>
          </p:cNvCxnSpPr>
          <p:nvPr/>
        </p:nvCxnSpPr>
        <p:spPr>
          <a:xfrm>
            <a:off x="5268634" y="1729538"/>
            <a:ext cx="0" cy="944477"/>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pic>
        <p:nvPicPr>
          <p:cNvPr id="22" name="Graphic 19" descr="Books with solid fill">
            <a:extLst>
              <a:ext uri="{FF2B5EF4-FFF2-40B4-BE49-F238E27FC236}">
                <a16:creationId xmlns:a16="http://schemas.microsoft.com/office/drawing/2014/main" xmlns="" id="{ACC44A2E-E1C5-4ED0-BE13-B637A04535A7}"/>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asvg="http://schemas.microsoft.com/office/drawing/2016/SVG/main" xmlns="" r:embed="rId4"/>
              </a:ext>
            </a:extLst>
          </a:blip>
          <a:stretch>
            <a:fillRect/>
          </a:stretch>
        </p:blipFill>
        <p:spPr>
          <a:xfrm>
            <a:off x="1475328" y="1785646"/>
            <a:ext cx="885056" cy="885056"/>
          </a:xfrm>
          <a:prstGeom prst="rect">
            <a:avLst/>
          </a:prstGeom>
        </p:spPr>
      </p:pic>
      <p:pic>
        <p:nvPicPr>
          <p:cNvPr id="24" name="Graphic 21" descr="Clock with solid fill">
            <a:extLst>
              <a:ext uri="{FF2B5EF4-FFF2-40B4-BE49-F238E27FC236}">
                <a16:creationId xmlns:a16="http://schemas.microsoft.com/office/drawing/2014/main" xmlns="" id="{A943B077-EFAD-4718-89E6-6D15ABFA32F6}"/>
              </a:ext>
            </a:extLst>
          </p:cNvPr>
          <p:cNvPicPr>
            <a:picLocks noChangeAspect="1"/>
          </p:cNvPicPr>
          <p:nvPr/>
        </p:nvPicPr>
        <p:blipFill>
          <a:blip r:embed="rId5" cstate="print">
            <a:extLst>
              <a:ext uri="{28A0092B-C50C-407E-A947-70E740481C1C}">
                <a14:useLocalDpi xmlns:a14="http://schemas.microsoft.com/office/drawing/2010/main" val="0"/>
              </a:ext>
              <a:ext uri="{96DAC541-7B7A-43D3-8B79-37D633B846F1}">
                <asvg:svgBlip xmlns:asvg="http://schemas.microsoft.com/office/drawing/2016/SVG/main" xmlns="" r:embed="rId6"/>
              </a:ext>
            </a:extLst>
          </a:blip>
          <a:stretch>
            <a:fillRect/>
          </a:stretch>
        </p:blipFill>
        <p:spPr>
          <a:xfrm>
            <a:off x="6554203" y="1816767"/>
            <a:ext cx="914400" cy="914400"/>
          </a:xfrm>
          <a:prstGeom prst="rect">
            <a:avLst/>
          </a:prstGeom>
        </p:spPr>
      </p:pic>
      <p:pic>
        <p:nvPicPr>
          <p:cNvPr id="25" name="Graphic 22" descr="Graduation cap with solid fill">
            <a:extLst>
              <a:ext uri="{FF2B5EF4-FFF2-40B4-BE49-F238E27FC236}">
                <a16:creationId xmlns:a16="http://schemas.microsoft.com/office/drawing/2014/main" xmlns="" id="{3F5FD467-D84B-4806-830D-0AA7FA2769AF}"/>
              </a:ext>
            </a:extLst>
          </p:cNvPr>
          <p:cNvPicPr>
            <a:picLocks noChangeAspect="1"/>
          </p:cNvPicPr>
          <p:nvPr/>
        </p:nvPicPr>
        <p:blipFill>
          <a:blip r:embed="rId7" cstate="print">
            <a:extLst>
              <a:ext uri="{28A0092B-C50C-407E-A947-70E740481C1C}">
                <a14:useLocalDpi xmlns:a14="http://schemas.microsoft.com/office/drawing/2010/main" val="0"/>
              </a:ext>
              <a:ext uri="{96DAC541-7B7A-43D3-8B79-37D633B846F1}">
                <asvg:svgBlip xmlns:asvg="http://schemas.microsoft.com/office/drawing/2016/SVG/main" xmlns="" r:embed="rId8"/>
              </a:ext>
            </a:extLst>
          </a:blip>
          <a:stretch>
            <a:fillRect/>
          </a:stretch>
        </p:blipFill>
        <p:spPr>
          <a:xfrm>
            <a:off x="4076247" y="1570622"/>
            <a:ext cx="1128705" cy="1128705"/>
          </a:xfrm>
          <a:prstGeom prst="rect">
            <a:avLst/>
          </a:prstGeom>
        </p:spPr>
      </p:pic>
      <p:cxnSp>
        <p:nvCxnSpPr>
          <p:cNvPr id="26" name="Straight Connector 25">
            <a:extLst>
              <a:ext uri="{FF2B5EF4-FFF2-40B4-BE49-F238E27FC236}">
                <a16:creationId xmlns:a16="http://schemas.microsoft.com/office/drawing/2014/main" xmlns="" id="{D13F0A65-322D-4438-F541-BE197F0A02DC}"/>
              </a:ext>
            </a:extLst>
          </p:cNvPr>
          <p:cNvCxnSpPr/>
          <p:nvPr/>
        </p:nvCxnSpPr>
        <p:spPr>
          <a:xfrm flipH="1">
            <a:off x="574913" y="2863977"/>
            <a:ext cx="10744200" cy="0"/>
          </a:xfrm>
          <a:prstGeom prst="line">
            <a:avLst/>
          </a:prstGeom>
          <a:ln w="5080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sp>
        <p:nvSpPr>
          <p:cNvPr id="27" name="TextBox 26">
            <a:extLst>
              <a:ext uri="{FF2B5EF4-FFF2-40B4-BE49-F238E27FC236}">
                <a16:creationId xmlns:a16="http://schemas.microsoft.com/office/drawing/2014/main" xmlns="" id="{CF94614A-6B14-7C83-C312-477714C0607C}"/>
              </a:ext>
            </a:extLst>
          </p:cNvPr>
          <p:cNvSpPr txBox="1"/>
          <p:nvPr/>
        </p:nvSpPr>
        <p:spPr>
          <a:xfrm>
            <a:off x="8097889" y="3422812"/>
            <a:ext cx="3610406" cy="503590"/>
          </a:xfrm>
          <a:prstGeom prst="rect">
            <a:avLst/>
          </a:prstGeom>
          <a:noFill/>
        </p:spPr>
        <p:txBody>
          <a:bodyPr wrap="square" lIns="36000" tIns="36000" rIns="36000" bIns="36000" rtlCol="0">
            <a:spAutoFit/>
          </a:bodyPr>
          <a:lstStyle/>
          <a:p>
            <a:pPr algn="ctr"/>
            <a:r>
              <a:rPr lang="ar-SA" sz="2800" b="1" dirty="0">
                <a:solidFill>
                  <a:srgbClr val="0C2D70"/>
                </a:solidFill>
                <a:latin typeface="Sakkal Majalla" panose="02000000000000000000" pitchFamily="2" charset="-78"/>
                <a:cs typeface="Sakkal Majalla" panose="02000000000000000000" pitchFamily="2" charset="-78"/>
              </a:rPr>
              <a:t>بكالوريوس </a:t>
            </a:r>
            <a:r>
              <a:rPr lang="ar-EG" sz="2800" b="1" dirty="0">
                <a:solidFill>
                  <a:srgbClr val="0C2D70"/>
                </a:solidFill>
                <a:latin typeface="Sakkal Majalla" panose="02000000000000000000" pitchFamily="2" charset="-78"/>
                <a:cs typeface="Sakkal Majalla" panose="02000000000000000000" pitchFamily="2" charset="-78"/>
              </a:rPr>
              <a:t>الإدارة </a:t>
            </a:r>
            <a:endParaRPr lang="en-US" sz="2800" b="1" dirty="0" err="1">
              <a:solidFill>
                <a:srgbClr val="0C2D70"/>
              </a:solidFill>
              <a:latin typeface="Sakkal Majalla" panose="02000000000000000000" pitchFamily="2" charset="-78"/>
              <a:cs typeface="Sakkal Majalla" panose="02000000000000000000" pitchFamily="2" charset="-78"/>
            </a:endParaRPr>
          </a:p>
        </p:txBody>
      </p:sp>
      <p:sp>
        <p:nvSpPr>
          <p:cNvPr id="28" name="Rectangle 27">
            <a:extLst>
              <a:ext uri="{FF2B5EF4-FFF2-40B4-BE49-F238E27FC236}">
                <a16:creationId xmlns:a16="http://schemas.microsoft.com/office/drawing/2014/main" xmlns="" id="{A923B8E4-B7FF-B1E7-C135-C544D09019ED}"/>
              </a:ext>
            </a:extLst>
          </p:cNvPr>
          <p:cNvSpPr/>
          <p:nvPr/>
        </p:nvSpPr>
        <p:spPr>
          <a:xfrm>
            <a:off x="5484717" y="3381716"/>
            <a:ext cx="1285904" cy="677108"/>
          </a:xfrm>
          <a:prstGeom prst="rect">
            <a:avLst/>
          </a:prstGeom>
        </p:spPr>
        <p:txBody>
          <a:bodyPr wrap="square">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ctr" defTabSz="914400" rtl="1" eaLnBrk="1" fontAlgn="auto" latinLnBrk="0" hangingPunct="1">
              <a:lnSpc>
                <a:spcPct val="95000"/>
              </a:lnSpc>
              <a:spcBef>
                <a:spcPts val="300"/>
              </a:spcBef>
              <a:spcAft>
                <a:spcPts val="300"/>
              </a:spcAft>
              <a:buClrTx/>
              <a:buSzTx/>
              <a:buFontTx/>
              <a:buNone/>
              <a:tabLst/>
              <a:defRPr/>
            </a:pPr>
            <a:r>
              <a:rPr kumimoji="0" lang="en-US" sz="4000" b="0" i="0" u="none" strike="noStrike" kern="1200" cap="none" spc="0" normalizeH="0" baseline="0" noProof="0" dirty="0">
                <a:ln>
                  <a:noFill/>
                </a:ln>
                <a:solidFill>
                  <a:srgbClr val="0C2D70"/>
                </a:solidFill>
                <a:effectLst/>
                <a:uLnTx/>
                <a:uFillTx/>
                <a:latin typeface="Rockwell Extra Bold" panose="02060903040505020403" pitchFamily="18" charset="0"/>
                <a:ea typeface="+mn-ea"/>
                <a:cs typeface="Sakkal Majalla" panose="02000000000000000000" pitchFamily="2" charset="-78"/>
              </a:rPr>
              <a:t>126</a:t>
            </a:r>
          </a:p>
        </p:txBody>
      </p:sp>
      <p:sp>
        <p:nvSpPr>
          <p:cNvPr id="29" name="TextBox 28">
            <a:extLst>
              <a:ext uri="{FF2B5EF4-FFF2-40B4-BE49-F238E27FC236}">
                <a16:creationId xmlns:a16="http://schemas.microsoft.com/office/drawing/2014/main" xmlns="" id="{4ED97009-14F8-A3A1-DD7D-DA7242E7F220}"/>
              </a:ext>
            </a:extLst>
          </p:cNvPr>
          <p:cNvSpPr txBox="1"/>
          <p:nvPr/>
        </p:nvSpPr>
        <p:spPr>
          <a:xfrm>
            <a:off x="5548725" y="3049630"/>
            <a:ext cx="1874428" cy="349702"/>
          </a:xfrm>
          <a:prstGeom prst="rect">
            <a:avLst/>
          </a:prstGeom>
          <a:noFill/>
        </p:spPr>
        <p:txBody>
          <a:bodyPr wrap="square" lIns="36000" tIns="36000" rIns="36000" bIns="36000" rtlCol="0">
            <a:spAutoFit/>
          </a:bodyPr>
          <a:lstStyle/>
          <a:p>
            <a:pPr algn="l"/>
            <a:r>
              <a:rPr lang="ar-SA" b="1" dirty="0">
                <a:solidFill>
                  <a:srgbClr val="0C2D70"/>
                </a:solidFill>
                <a:latin typeface="Sakkal Majalla" panose="02000000000000000000" pitchFamily="2" charset="-78"/>
                <a:cs typeface="Sakkal Majalla" panose="02000000000000000000" pitchFamily="2" charset="-78"/>
              </a:rPr>
              <a:t>إجمالي الساعات</a:t>
            </a:r>
            <a:endParaRPr lang="en-US" b="1" dirty="0" err="1">
              <a:solidFill>
                <a:srgbClr val="0C2D70"/>
              </a:solidFill>
              <a:latin typeface="Sakkal Majalla" panose="02000000000000000000" pitchFamily="2" charset="-78"/>
              <a:cs typeface="Sakkal Majalla" panose="02000000000000000000" pitchFamily="2" charset="-78"/>
            </a:endParaRPr>
          </a:p>
        </p:txBody>
      </p:sp>
      <p:sp>
        <p:nvSpPr>
          <p:cNvPr id="30" name="Rectangle 29">
            <a:extLst>
              <a:ext uri="{FF2B5EF4-FFF2-40B4-BE49-F238E27FC236}">
                <a16:creationId xmlns:a16="http://schemas.microsoft.com/office/drawing/2014/main" xmlns="" id="{3DC518A1-0521-ADCE-9466-90BF214C87BA}"/>
              </a:ext>
            </a:extLst>
          </p:cNvPr>
          <p:cNvSpPr/>
          <p:nvPr/>
        </p:nvSpPr>
        <p:spPr>
          <a:xfrm>
            <a:off x="2965515" y="3395614"/>
            <a:ext cx="1039525" cy="684803"/>
          </a:xfrm>
          <a:prstGeom prst="rect">
            <a:avLst/>
          </a:prstGeom>
        </p:spPr>
        <p:txBody>
          <a:bodyPr wrap="square">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ctr" defTabSz="914400" rtl="1" eaLnBrk="1" fontAlgn="auto" latinLnBrk="0" hangingPunct="1">
              <a:lnSpc>
                <a:spcPct val="95000"/>
              </a:lnSpc>
              <a:spcBef>
                <a:spcPts val="300"/>
              </a:spcBef>
              <a:spcAft>
                <a:spcPts val="300"/>
              </a:spcAft>
              <a:buClrTx/>
              <a:buSzTx/>
              <a:buFontTx/>
              <a:buNone/>
              <a:tabLst/>
              <a:defRPr/>
            </a:pPr>
            <a:r>
              <a:rPr kumimoji="0" lang="en-US" sz="4000" b="0" i="0" u="none" strike="noStrike" kern="1200" cap="none" spc="0" normalizeH="0" baseline="0" noProof="0" dirty="0">
                <a:ln>
                  <a:noFill/>
                </a:ln>
                <a:solidFill>
                  <a:srgbClr val="0C2D70"/>
                </a:solidFill>
                <a:effectLst/>
                <a:uLnTx/>
                <a:uFillTx/>
                <a:latin typeface="Rockwell Extra Bold" panose="02060903040505020403" pitchFamily="18" charset="0"/>
                <a:ea typeface="+mn-ea"/>
                <a:cs typeface="Sakkal Majalla" panose="02000000000000000000" pitchFamily="2" charset="-78"/>
              </a:rPr>
              <a:t>10</a:t>
            </a:r>
          </a:p>
        </p:txBody>
      </p:sp>
      <p:sp>
        <p:nvSpPr>
          <p:cNvPr id="31" name="TextBox 30">
            <a:extLst>
              <a:ext uri="{FF2B5EF4-FFF2-40B4-BE49-F238E27FC236}">
                <a16:creationId xmlns:a16="http://schemas.microsoft.com/office/drawing/2014/main" xmlns="" id="{0FC0EE04-045B-F33F-610B-82419E44C665}"/>
              </a:ext>
            </a:extLst>
          </p:cNvPr>
          <p:cNvSpPr txBox="1"/>
          <p:nvPr/>
        </p:nvSpPr>
        <p:spPr>
          <a:xfrm>
            <a:off x="2965515" y="3063528"/>
            <a:ext cx="1874428" cy="349702"/>
          </a:xfrm>
          <a:prstGeom prst="rect">
            <a:avLst/>
          </a:prstGeom>
          <a:noFill/>
        </p:spPr>
        <p:txBody>
          <a:bodyPr wrap="square" lIns="36000" tIns="36000" rIns="36000" bIns="36000" rtlCol="0">
            <a:spAutoFit/>
          </a:bodyPr>
          <a:lstStyle/>
          <a:p>
            <a:pPr algn="l"/>
            <a:r>
              <a:rPr lang="ar-SA" b="1" dirty="0">
                <a:solidFill>
                  <a:srgbClr val="0C2D70"/>
                </a:solidFill>
                <a:latin typeface="Sakkal Majalla" panose="02000000000000000000" pitchFamily="2" charset="-78"/>
                <a:cs typeface="Sakkal Majalla" panose="02000000000000000000" pitchFamily="2" charset="-78"/>
              </a:rPr>
              <a:t>إجمالي الفصول</a:t>
            </a:r>
            <a:endParaRPr lang="en-US" b="1" dirty="0" err="1">
              <a:solidFill>
                <a:srgbClr val="0C2D70"/>
              </a:solidFill>
              <a:latin typeface="Sakkal Majalla" panose="02000000000000000000" pitchFamily="2" charset="-78"/>
              <a:cs typeface="Sakkal Majalla" panose="02000000000000000000" pitchFamily="2" charset="-78"/>
            </a:endParaRPr>
          </a:p>
        </p:txBody>
      </p:sp>
      <p:sp>
        <p:nvSpPr>
          <p:cNvPr id="32" name="Rectangle 31">
            <a:extLst>
              <a:ext uri="{FF2B5EF4-FFF2-40B4-BE49-F238E27FC236}">
                <a16:creationId xmlns:a16="http://schemas.microsoft.com/office/drawing/2014/main" xmlns="" id="{565C5737-3627-EE71-BB0F-4C655570D348}"/>
              </a:ext>
            </a:extLst>
          </p:cNvPr>
          <p:cNvSpPr/>
          <p:nvPr/>
        </p:nvSpPr>
        <p:spPr>
          <a:xfrm>
            <a:off x="495303" y="3395124"/>
            <a:ext cx="1039525" cy="677108"/>
          </a:xfrm>
          <a:prstGeom prst="rect">
            <a:avLst/>
          </a:prstGeom>
        </p:spPr>
        <p:txBody>
          <a:bodyPr wrap="square">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ctr" defTabSz="914400" rtl="1" eaLnBrk="1" fontAlgn="auto" latinLnBrk="0" hangingPunct="1">
              <a:lnSpc>
                <a:spcPct val="95000"/>
              </a:lnSpc>
              <a:spcBef>
                <a:spcPts val="300"/>
              </a:spcBef>
              <a:spcAft>
                <a:spcPts val="300"/>
              </a:spcAft>
              <a:buClrTx/>
              <a:buSzTx/>
              <a:buFontTx/>
              <a:buNone/>
              <a:tabLst/>
              <a:defRPr/>
            </a:pPr>
            <a:r>
              <a:rPr lang="en-US" sz="4000" dirty="0">
                <a:solidFill>
                  <a:srgbClr val="0C2D70"/>
                </a:solidFill>
                <a:latin typeface="Rockwell Extra Bold" panose="02060903040505020403" pitchFamily="18" charset="0"/>
                <a:cs typeface="Sakkal Majalla" panose="02000000000000000000" pitchFamily="2" charset="-78"/>
              </a:rPr>
              <a:t>40</a:t>
            </a:r>
            <a:endParaRPr kumimoji="0" lang="en-US" sz="4000" b="0" i="0" u="none" strike="noStrike" kern="1200" cap="none" spc="0" normalizeH="0" baseline="0" noProof="0" dirty="0">
              <a:ln>
                <a:noFill/>
              </a:ln>
              <a:solidFill>
                <a:srgbClr val="0C2D70"/>
              </a:solidFill>
              <a:effectLst/>
              <a:uLnTx/>
              <a:uFillTx/>
              <a:latin typeface="Rockwell Extra Bold" panose="02060903040505020403" pitchFamily="18" charset="0"/>
              <a:ea typeface="+mn-ea"/>
              <a:cs typeface="Sakkal Majalla" panose="02000000000000000000" pitchFamily="2" charset="-78"/>
            </a:endParaRPr>
          </a:p>
        </p:txBody>
      </p:sp>
      <p:sp>
        <p:nvSpPr>
          <p:cNvPr id="33" name="TextBox 32">
            <a:extLst>
              <a:ext uri="{FF2B5EF4-FFF2-40B4-BE49-F238E27FC236}">
                <a16:creationId xmlns:a16="http://schemas.microsoft.com/office/drawing/2014/main" xmlns="" id="{130DC55B-9C83-A3E6-4166-488E390BC87C}"/>
              </a:ext>
            </a:extLst>
          </p:cNvPr>
          <p:cNvSpPr txBox="1"/>
          <p:nvPr/>
        </p:nvSpPr>
        <p:spPr>
          <a:xfrm>
            <a:off x="495303" y="3063038"/>
            <a:ext cx="1874428" cy="349702"/>
          </a:xfrm>
          <a:prstGeom prst="rect">
            <a:avLst/>
          </a:prstGeom>
          <a:noFill/>
        </p:spPr>
        <p:txBody>
          <a:bodyPr wrap="square" lIns="36000" tIns="36000" rIns="36000" bIns="36000" rtlCol="0">
            <a:spAutoFit/>
          </a:bodyPr>
          <a:lstStyle/>
          <a:p>
            <a:pPr algn="l"/>
            <a:r>
              <a:rPr lang="ar-SA" b="1" dirty="0">
                <a:solidFill>
                  <a:srgbClr val="0C2D70"/>
                </a:solidFill>
                <a:latin typeface="Sakkal Majalla" panose="02000000000000000000" pitchFamily="2" charset="-78"/>
                <a:cs typeface="Sakkal Majalla" panose="02000000000000000000" pitchFamily="2" charset="-78"/>
              </a:rPr>
              <a:t>إجمالي المواد</a:t>
            </a:r>
            <a:endParaRPr lang="en-US" b="1" dirty="0" err="1">
              <a:solidFill>
                <a:srgbClr val="0C2D70"/>
              </a:solidFill>
              <a:latin typeface="Sakkal Majalla" panose="02000000000000000000" pitchFamily="2" charset="-78"/>
              <a:cs typeface="Sakkal Majalla" panose="02000000000000000000" pitchFamily="2" charset="-78"/>
            </a:endParaRPr>
          </a:p>
        </p:txBody>
      </p:sp>
      <p:pic>
        <p:nvPicPr>
          <p:cNvPr id="34" name="Graphic 43" descr="Books with solid fill">
            <a:extLst>
              <a:ext uri="{FF2B5EF4-FFF2-40B4-BE49-F238E27FC236}">
                <a16:creationId xmlns:a16="http://schemas.microsoft.com/office/drawing/2014/main" xmlns="" id="{5D207CDC-A6F8-2D31-D597-9067A79616B6}"/>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asvg="http://schemas.microsoft.com/office/drawing/2016/SVG/main" xmlns="" r:embed="rId4"/>
              </a:ext>
            </a:extLst>
          </a:blip>
          <a:stretch>
            <a:fillRect/>
          </a:stretch>
        </p:blipFill>
        <p:spPr>
          <a:xfrm>
            <a:off x="1627728" y="3119146"/>
            <a:ext cx="885056" cy="885056"/>
          </a:xfrm>
          <a:prstGeom prst="rect">
            <a:avLst/>
          </a:prstGeom>
        </p:spPr>
      </p:pic>
      <p:pic>
        <p:nvPicPr>
          <p:cNvPr id="35" name="Graphic 44" descr="Clock with solid fill">
            <a:extLst>
              <a:ext uri="{FF2B5EF4-FFF2-40B4-BE49-F238E27FC236}">
                <a16:creationId xmlns:a16="http://schemas.microsoft.com/office/drawing/2014/main" xmlns="" id="{0A7233CB-259F-7F0F-09DA-160B0E085EE5}"/>
              </a:ext>
            </a:extLst>
          </p:cNvPr>
          <p:cNvPicPr>
            <a:picLocks noChangeAspect="1"/>
          </p:cNvPicPr>
          <p:nvPr/>
        </p:nvPicPr>
        <p:blipFill>
          <a:blip r:embed="rId5" cstate="print">
            <a:extLst>
              <a:ext uri="{28A0092B-C50C-407E-A947-70E740481C1C}">
                <a14:useLocalDpi xmlns:a14="http://schemas.microsoft.com/office/drawing/2010/main" val="0"/>
              </a:ext>
              <a:ext uri="{96DAC541-7B7A-43D3-8B79-37D633B846F1}">
                <asvg:svgBlip xmlns:asvg="http://schemas.microsoft.com/office/drawing/2016/SVG/main" xmlns="" r:embed="rId6"/>
              </a:ext>
            </a:extLst>
          </a:blip>
          <a:stretch>
            <a:fillRect/>
          </a:stretch>
        </p:blipFill>
        <p:spPr>
          <a:xfrm>
            <a:off x="6706603" y="3150267"/>
            <a:ext cx="914400" cy="914400"/>
          </a:xfrm>
          <a:prstGeom prst="rect">
            <a:avLst/>
          </a:prstGeom>
        </p:spPr>
      </p:pic>
      <p:pic>
        <p:nvPicPr>
          <p:cNvPr id="36" name="Graphic 45" descr="Graduation cap with solid fill">
            <a:extLst>
              <a:ext uri="{FF2B5EF4-FFF2-40B4-BE49-F238E27FC236}">
                <a16:creationId xmlns:a16="http://schemas.microsoft.com/office/drawing/2014/main" xmlns="" id="{673F2FBD-9D4B-960F-BE5A-909121FD4FE4}"/>
              </a:ext>
            </a:extLst>
          </p:cNvPr>
          <p:cNvPicPr>
            <a:picLocks noChangeAspect="1"/>
          </p:cNvPicPr>
          <p:nvPr/>
        </p:nvPicPr>
        <p:blipFill>
          <a:blip r:embed="rId7" cstate="print">
            <a:extLst>
              <a:ext uri="{28A0092B-C50C-407E-A947-70E740481C1C}">
                <a14:useLocalDpi xmlns:a14="http://schemas.microsoft.com/office/drawing/2010/main" val="0"/>
              </a:ext>
              <a:ext uri="{96DAC541-7B7A-43D3-8B79-37D633B846F1}">
                <asvg:svgBlip xmlns:asvg="http://schemas.microsoft.com/office/drawing/2016/SVG/main" xmlns="" r:embed="rId8"/>
              </a:ext>
            </a:extLst>
          </a:blip>
          <a:stretch>
            <a:fillRect/>
          </a:stretch>
        </p:blipFill>
        <p:spPr>
          <a:xfrm>
            <a:off x="3992461" y="2796014"/>
            <a:ext cx="1128705" cy="1128705"/>
          </a:xfrm>
          <a:prstGeom prst="rect">
            <a:avLst/>
          </a:prstGeom>
        </p:spPr>
      </p:pic>
      <p:cxnSp>
        <p:nvCxnSpPr>
          <p:cNvPr id="37" name="Straight Connector 36">
            <a:extLst>
              <a:ext uri="{FF2B5EF4-FFF2-40B4-BE49-F238E27FC236}">
                <a16:creationId xmlns:a16="http://schemas.microsoft.com/office/drawing/2014/main" xmlns="" id="{FB93149A-EB12-9780-62D2-9BC62991137A}"/>
              </a:ext>
            </a:extLst>
          </p:cNvPr>
          <p:cNvCxnSpPr>
            <a:cxnSpLocks/>
          </p:cNvCxnSpPr>
          <p:nvPr/>
        </p:nvCxnSpPr>
        <p:spPr>
          <a:xfrm>
            <a:off x="5396325" y="2980242"/>
            <a:ext cx="0" cy="944477"/>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38" name="Straight Connector 37">
            <a:extLst>
              <a:ext uri="{FF2B5EF4-FFF2-40B4-BE49-F238E27FC236}">
                <a16:creationId xmlns:a16="http://schemas.microsoft.com/office/drawing/2014/main" xmlns="" id="{D00F08EB-C16E-DC01-C04E-55E5AE98DD15}"/>
              </a:ext>
            </a:extLst>
          </p:cNvPr>
          <p:cNvCxnSpPr>
            <a:cxnSpLocks/>
          </p:cNvCxnSpPr>
          <p:nvPr/>
        </p:nvCxnSpPr>
        <p:spPr>
          <a:xfrm>
            <a:off x="2714442" y="3049630"/>
            <a:ext cx="0" cy="944476"/>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39" name="TextBox 38">
            <a:extLst>
              <a:ext uri="{FF2B5EF4-FFF2-40B4-BE49-F238E27FC236}">
                <a16:creationId xmlns:a16="http://schemas.microsoft.com/office/drawing/2014/main" xmlns="" id="{B96E5A83-016B-0992-368D-3F73C3374960}"/>
              </a:ext>
            </a:extLst>
          </p:cNvPr>
          <p:cNvSpPr txBox="1"/>
          <p:nvPr/>
        </p:nvSpPr>
        <p:spPr>
          <a:xfrm>
            <a:off x="8247811" y="4947946"/>
            <a:ext cx="3610406" cy="503590"/>
          </a:xfrm>
          <a:prstGeom prst="rect">
            <a:avLst/>
          </a:prstGeom>
          <a:noFill/>
        </p:spPr>
        <p:txBody>
          <a:bodyPr wrap="square" lIns="36000" tIns="36000" rIns="36000" bIns="36000" rtlCol="0">
            <a:spAutoFit/>
          </a:bodyPr>
          <a:lstStyle/>
          <a:p>
            <a:pPr algn="ctr"/>
            <a:r>
              <a:rPr lang="ar-SA" sz="2800" b="1" dirty="0">
                <a:solidFill>
                  <a:srgbClr val="0C2D70"/>
                </a:solidFill>
                <a:latin typeface="Sakkal Majalla" panose="02000000000000000000" pitchFamily="2" charset="-78"/>
                <a:cs typeface="Sakkal Majalla" panose="02000000000000000000" pitchFamily="2" charset="-78"/>
              </a:rPr>
              <a:t>بكالوريوس</a:t>
            </a:r>
            <a:r>
              <a:rPr lang="ar-EG" sz="2800" b="1" dirty="0">
                <a:solidFill>
                  <a:srgbClr val="0C2D70"/>
                </a:solidFill>
                <a:latin typeface="Sakkal Majalla" panose="02000000000000000000" pitchFamily="2" charset="-78"/>
                <a:cs typeface="Sakkal Majalla" panose="02000000000000000000" pitchFamily="2" charset="-78"/>
              </a:rPr>
              <a:t> تقنية المعلومات </a:t>
            </a:r>
            <a:endParaRPr lang="en-US" sz="2800" b="1" dirty="0" err="1">
              <a:solidFill>
                <a:srgbClr val="0C2D70"/>
              </a:solidFill>
              <a:latin typeface="Sakkal Majalla" panose="02000000000000000000" pitchFamily="2" charset="-78"/>
              <a:cs typeface="Sakkal Majalla" panose="02000000000000000000" pitchFamily="2" charset="-78"/>
            </a:endParaRPr>
          </a:p>
        </p:txBody>
      </p:sp>
      <p:sp>
        <p:nvSpPr>
          <p:cNvPr id="40" name="Rectangle 39">
            <a:extLst>
              <a:ext uri="{FF2B5EF4-FFF2-40B4-BE49-F238E27FC236}">
                <a16:creationId xmlns:a16="http://schemas.microsoft.com/office/drawing/2014/main" xmlns="" id="{DB3A85D5-BC7D-B9F7-C379-E7994BC93F60}"/>
              </a:ext>
            </a:extLst>
          </p:cNvPr>
          <p:cNvSpPr/>
          <p:nvPr/>
        </p:nvSpPr>
        <p:spPr>
          <a:xfrm>
            <a:off x="5332317" y="5172416"/>
            <a:ext cx="1285904" cy="677108"/>
          </a:xfrm>
          <a:prstGeom prst="rect">
            <a:avLst/>
          </a:prstGeom>
        </p:spPr>
        <p:txBody>
          <a:bodyPr wrap="square">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ctr" defTabSz="914400" rtl="1" eaLnBrk="1" fontAlgn="auto" latinLnBrk="0" hangingPunct="1">
              <a:lnSpc>
                <a:spcPct val="95000"/>
              </a:lnSpc>
              <a:spcBef>
                <a:spcPts val="300"/>
              </a:spcBef>
              <a:spcAft>
                <a:spcPts val="300"/>
              </a:spcAft>
              <a:buClrTx/>
              <a:buSzTx/>
              <a:buFontTx/>
              <a:buNone/>
              <a:tabLst/>
              <a:defRPr/>
            </a:pPr>
            <a:r>
              <a:rPr kumimoji="0" lang="en-US" sz="4000" b="0" i="0" u="none" strike="noStrike" kern="1200" cap="none" spc="0" normalizeH="0" baseline="0" noProof="0" dirty="0">
                <a:ln>
                  <a:noFill/>
                </a:ln>
                <a:solidFill>
                  <a:srgbClr val="0C2D70"/>
                </a:solidFill>
                <a:effectLst/>
                <a:uLnTx/>
                <a:uFillTx/>
                <a:latin typeface="Rockwell Extra Bold" panose="02060903040505020403" pitchFamily="18" charset="0"/>
                <a:ea typeface="+mn-ea"/>
                <a:cs typeface="Sakkal Majalla" panose="02000000000000000000" pitchFamily="2" charset="-78"/>
              </a:rPr>
              <a:t>135</a:t>
            </a:r>
          </a:p>
        </p:txBody>
      </p:sp>
      <p:sp>
        <p:nvSpPr>
          <p:cNvPr id="41" name="TextBox 40">
            <a:extLst>
              <a:ext uri="{FF2B5EF4-FFF2-40B4-BE49-F238E27FC236}">
                <a16:creationId xmlns:a16="http://schemas.microsoft.com/office/drawing/2014/main" xmlns="" id="{9A4F0FAD-2991-4938-0B23-11FA0554F252}"/>
              </a:ext>
            </a:extLst>
          </p:cNvPr>
          <p:cNvSpPr txBox="1"/>
          <p:nvPr/>
        </p:nvSpPr>
        <p:spPr>
          <a:xfrm>
            <a:off x="5396325" y="4840330"/>
            <a:ext cx="1874428" cy="349702"/>
          </a:xfrm>
          <a:prstGeom prst="rect">
            <a:avLst/>
          </a:prstGeom>
          <a:noFill/>
        </p:spPr>
        <p:txBody>
          <a:bodyPr wrap="square" lIns="36000" tIns="36000" rIns="36000" bIns="36000" rtlCol="0">
            <a:spAutoFit/>
          </a:bodyPr>
          <a:lstStyle/>
          <a:p>
            <a:pPr algn="l"/>
            <a:r>
              <a:rPr lang="ar-SA" b="1" dirty="0">
                <a:solidFill>
                  <a:srgbClr val="0C2D70"/>
                </a:solidFill>
                <a:latin typeface="Sakkal Majalla" panose="02000000000000000000" pitchFamily="2" charset="-78"/>
                <a:cs typeface="Sakkal Majalla" panose="02000000000000000000" pitchFamily="2" charset="-78"/>
              </a:rPr>
              <a:t>إجمالي الساعات</a:t>
            </a:r>
            <a:endParaRPr lang="en-US" b="1" dirty="0" err="1">
              <a:solidFill>
                <a:srgbClr val="0C2D70"/>
              </a:solidFill>
              <a:latin typeface="Sakkal Majalla" panose="02000000000000000000" pitchFamily="2" charset="-78"/>
              <a:cs typeface="Sakkal Majalla" panose="02000000000000000000" pitchFamily="2" charset="-78"/>
            </a:endParaRPr>
          </a:p>
        </p:txBody>
      </p:sp>
      <p:sp>
        <p:nvSpPr>
          <p:cNvPr id="42" name="Rectangle 41">
            <a:extLst>
              <a:ext uri="{FF2B5EF4-FFF2-40B4-BE49-F238E27FC236}">
                <a16:creationId xmlns:a16="http://schemas.microsoft.com/office/drawing/2014/main" xmlns="" id="{E46E5A51-0F4A-EEEC-82EB-7DCE14D918B5}"/>
              </a:ext>
            </a:extLst>
          </p:cNvPr>
          <p:cNvSpPr/>
          <p:nvPr/>
        </p:nvSpPr>
        <p:spPr>
          <a:xfrm>
            <a:off x="2813115" y="5186314"/>
            <a:ext cx="1039525" cy="684803"/>
          </a:xfrm>
          <a:prstGeom prst="rect">
            <a:avLst/>
          </a:prstGeom>
        </p:spPr>
        <p:txBody>
          <a:bodyPr wrap="square">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ctr" defTabSz="914400" rtl="1" eaLnBrk="1" fontAlgn="auto" latinLnBrk="0" hangingPunct="1">
              <a:lnSpc>
                <a:spcPct val="95000"/>
              </a:lnSpc>
              <a:spcBef>
                <a:spcPts val="300"/>
              </a:spcBef>
              <a:spcAft>
                <a:spcPts val="300"/>
              </a:spcAft>
              <a:buClrTx/>
              <a:buSzTx/>
              <a:buFontTx/>
              <a:buNone/>
              <a:tabLst/>
              <a:defRPr/>
            </a:pPr>
            <a:r>
              <a:rPr kumimoji="0" lang="en-US" sz="4000" b="0" i="0" u="none" strike="noStrike" kern="1200" cap="none" spc="0" normalizeH="0" baseline="0" noProof="0" dirty="0">
                <a:ln>
                  <a:noFill/>
                </a:ln>
                <a:solidFill>
                  <a:srgbClr val="0C2D70"/>
                </a:solidFill>
                <a:effectLst/>
                <a:uLnTx/>
                <a:uFillTx/>
                <a:latin typeface="Rockwell Extra Bold" panose="02060903040505020403" pitchFamily="18" charset="0"/>
                <a:ea typeface="+mn-ea"/>
                <a:cs typeface="Sakkal Majalla" panose="02000000000000000000" pitchFamily="2" charset="-78"/>
              </a:rPr>
              <a:t>10</a:t>
            </a:r>
          </a:p>
        </p:txBody>
      </p:sp>
      <p:sp>
        <p:nvSpPr>
          <p:cNvPr id="43" name="TextBox 42">
            <a:extLst>
              <a:ext uri="{FF2B5EF4-FFF2-40B4-BE49-F238E27FC236}">
                <a16:creationId xmlns:a16="http://schemas.microsoft.com/office/drawing/2014/main" xmlns="" id="{78F0491A-6FD1-87DE-49C7-678B5A0304EE}"/>
              </a:ext>
            </a:extLst>
          </p:cNvPr>
          <p:cNvSpPr txBox="1"/>
          <p:nvPr/>
        </p:nvSpPr>
        <p:spPr>
          <a:xfrm>
            <a:off x="2813115" y="4854228"/>
            <a:ext cx="1874428" cy="349702"/>
          </a:xfrm>
          <a:prstGeom prst="rect">
            <a:avLst/>
          </a:prstGeom>
          <a:noFill/>
        </p:spPr>
        <p:txBody>
          <a:bodyPr wrap="square" lIns="36000" tIns="36000" rIns="36000" bIns="36000" rtlCol="0">
            <a:spAutoFit/>
          </a:bodyPr>
          <a:lstStyle/>
          <a:p>
            <a:pPr algn="l"/>
            <a:r>
              <a:rPr lang="ar-SA" b="1" dirty="0">
                <a:solidFill>
                  <a:srgbClr val="0C2D70"/>
                </a:solidFill>
                <a:latin typeface="Sakkal Majalla" panose="02000000000000000000" pitchFamily="2" charset="-78"/>
                <a:cs typeface="Sakkal Majalla" panose="02000000000000000000" pitchFamily="2" charset="-78"/>
              </a:rPr>
              <a:t>إجمالي الفصول</a:t>
            </a:r>
            <a:endParaRPr lang="en-US" b="1" dirty="0" err="1">
              <a:solidFill>
                <a:srgbClr val="0C2D70"/>
              </a:solidFill>
              <a:latin typeface="Sakkal Majalla" panose="02000000000000000000" pitchFamily="2" charset="-78"/>
              <a:cs typeface="Sakkal Majalla" panose="02000000000000000000" pitchFamily="2" charset="-78"/>
            </a:endParaRPr>
          </a:p>
        </p:txBody>
      </p:sp>
      <p:sp>
        <p:nvSpPr>
          <p:cNvPr id="44" name="Rectangle 43">
            <a:extLst>
              <a:ext uri="{FF2B5EF4-FFF2-40B4-BE49-F238E27FC236}">
                <a16:creationId xmlns:a16="http://schemas.microsoft.com/office/drawing/2014/main" xmlns="" id="{C8C85729-9CF2-5B88-34FE-362EB0BBF574}"/>
              </a:ext>
            </a:extLst>
          </p:cNvPr>
          <p:cNvSpPr/>
          <p:nvPr/>
        </p:nvSpPr>
        <p:spPr>
          <a:xfrm>
            <a:off x="342903" y="5185824"/>
            <a:ext cx="1039525" cy="677108"/>
          </a:xfrm>
          <a:prstGeom prst="rect">
            <a:avLst/>
          </a:prstGeom>
        </p:spPr>
        <p:txBody>
          <a:bodyPr wrap="square">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ctr" defTabSz="914400" rtl="1" eaLnBrk="1" fontAlgn="auto" latinLnBrk="0" hangingPunct="1">
              <a:lnSpc>
                <a:spcPct val="95000"/>
              </a:lnSpc>
              <a:spcBef>
                <a:spcPts val="300"/>
              </a:spcBef>
              <a:spcAft>
                <a:spcPts val="300"/>
              </a:spcAft>
              <a:buClrTx/>
              <a:buSzTx/>
              <a:buFontTx/>
              <a:buNone/>
              <a:tabLst/>
              <a:defRPr/>
            </a:pPr>
            <a:r>
              <a:rPr lang="en-US" sz="4000" dirty="0">
                <a:solidFill>
                  <a:srgbClr val="0C2D70"/>
                </a:solidFill>
                <a:latin typeface="Rockwell Extra Bold" panose="02060903040505020403" pitchFamily="18" charset="0"/>
                <a:cs typeface="Sakkal Majalla" panose="02000000000000000000" pitchFamily="2" charset="-78"/>
              </a:rPr>
              <a:t>40</a:t>
            </a:r>
            <a:endParaRPr kumimoji="0" lang="en-US" sz="4000" b="0" i="0" u="none" strike="noStrike" kern="1200" cap="none" spc="0" normalizeH="0" baseline="0" noProof="0" dirty="0">
              <a:ln>
                <a:noFill/>
              </a:ln>
              <a:solidFill>
                <a:srgbClr val="0C2D70"/>
              </a:solidFill>
              <a:effectLst/>
              <a:uLnTx/>
              <a:uFillTx/>
              <a:latin typeface="Rockwell Extra Bold" panose="02060903040505020403" pitchFamily="18" charset="0"/>
              <a:ea typeface="+mn-ea"/>
              <a:cs typeface="Sakkal Majalla" panose="02000000000000000000" pitchFamily="2" charset="-78"/>
            </a:endParaRPr>
          </a:p>
        </p:txBody>
      </p:sp>
      <p:sp>
        <p:nvSpPr>
          <p:cNvPr id="45" name="TextBox 44">
            <a:extLst>
              <a:ext uri="{FF2B5EF4-FFF2-40B4-BE49-F238E27FC236}">
                <a16:creationId xmlns:a16="http://schemas.microsoft.com/office/drawing/2014/main" xmlns="" id="{DAB0F977-EFBE-4919-E5AF-769DD29BE6C0}"/>
              </a:ext>
            </a:extLst>
          </p:cNvPr>
          <p:cNvSpPr txBox="1"/>
          <p:nvPr/>
        </p:nvSpPr>
        <p:spPr>
          <a:xfrm>
            <a:off x="342903" y="4853738"/>
            <a:ext cx="1874428" cy="349702"/>
          </a:xfrm>
          <a:prstGeom prst="rect">
            <a:avLst/>
          </a:prstGeom>
          <a:noFill/>
        </p:spPr>
        <p:txBody>
          <a:bodyPr wrap="square" lIns="36000" tIns="36000" rIns="36000" bIns="36000" rtlCol="0">
            <a:spAutoFit/>
          </a:bodyPr>
          <a:lstStyle/>
          <a:p>
            <a:pPr algn="l"/>
            <a:r>
              <a:rPr lang="ar-SA" b="1" dirty="0">
                <a:solidFill>
                  <a:srgbClr val="0C2D70"/>
                </a:solidFill>
                <a:latin typeface="Sakkal Majalla" panose="02000000000000000000" pitchFamily="2" charset="-78"/>
                <a:cs typeface="Sakkal Majalla" panose="02000000000000000000" pitchFamily="2" charset="-78"/>
              </a:rPr>
              <a:t>إجمالي المواد</a:t>
            </a:r>
            <a:endParaRPr lang="en-US" b="1" dirty="0" err="1">
              <a:solidFill>
                <a:srgbClr val="0C2D70"/>
              </a:solidFill>
              <a:latin typeface="Sakkal Majalla" panose="02000000000000000000" pitchFamily="2" charset="-78"/>
              <a:cs typeface="Sakkal Majalla" panose="02000000000000000000" pitchFamily="2" charset="-78"/>
            </a:endParaRPr>
          </a:p>
        </p:txBody>
      </p:sp>
      <p:pic>
        <p:nvPicPr>
          <p:cNvPr id="46" name="Graphic 55" descr="Books with solid fill">
            <a:extLst>
              <a:ext uri="{FF2B5EF4-FFF2-40B4-BE49-F238E27FC236}">
                <a16:creationId xmlns:a16="http://schemas.microsoft.com/office/drawing/2014/main" xmlns="" id="{4FA85B11-EDCC-544A-6CCF-4F5EBD990673}"/>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asvg="http://schemas.microsoft.com/office/drawing/2016/SVG/main" xmlns="" r:embed="rId4"/>
              </a:ext>
            </a:extLst>
          </a:blip>
          <a:stretch>
            <a:fillRect/>
          </a:stretch>
        </p:blipFill>
        <p:spPr>
          <a:xfrm>
            <a:off x="1475328" y="4909846"/>
            <a:ext cx="885056" cy="885056"/>
          </a:xfrm>
          <a:prstGeom prst="rect">
            <a:avLst/>
          </a:prstGeom>
        </p:spPr>
      </p:pic>
      <p:pic>
        <p:nvPicPr>
          <p:cNvPr id="47" name="Graphic 56" descr="Clock with solid fill">
            <a:extLst>
              <a:ext uri="{FF2B5EF4-FFF2-40B4-BE49-F238E27FC236}">
                <a16:creationId xmlns:a16="http://schemas.microsoft.com/office/drawing/2014/main" xmlns="" id="{22CB8B01-D6AA-AC07-F881-BC7831E9F170}"/>
              </a:ext>
            </a:extLst>
          </p:cNvPr>
          <p:cNvPicPr>
            <a:picLocks noChangeAspect="1"/>
          </p:cNvPicPr>
          <p:nvPr/>
        </p:nvPicPr>
        <p:blipFill>
          <a:blip r:embed="rId5" cstate="print">
            <a:extLst>
              <a:ext uri="{28A0092B-C50C-407E-A947-70E740481C1C}">
                <a14:useLocalDpi xmlns:a14="http://schemas.microsoft.com/office/drawing/2010/main" val="0"/>
              </a:ext>
              <a:ext uri="{96DAC541-7B7A-43D3-8B79-37D633B846F1}">
                <asvg:svgBlip xmlns:asvg="http://schemas.microsoft.com/office/drawing/2016/SVG/main" xmlns="" r:embed="rId6"/>
              </a:ext>
            </a:extLst>
          </a:blip>
          <a:stretch>
            <a:fillRect/>
          </a:stretch>
        </p:blipFill>
        <p:spPr>
          <a:xfrm>
            <a:off x="6554203" y="4940967"/>
            <a:ext cx="914400" cy="914400"/>
          </a:xfrm>
          <a:prstGeom prst="rect">
            <a:avLst/>
          </a:prstGeom>
        </p:spPr>
      </p:pic>
      <p:cxnSp>
        <p:nvCxnSpPr>
          <p:cNvPr id="48" name="Straight Connector 47">
            <a:extLst>
              <a:ext uri="{FF2B5EF4-FFF2-40B4-BE49-F238E27FC236}">
                <a16:creationId xmlns:a16="http://schemas.microsoft.com/office/drawing/2014/main" xmlns="" id="{73CF6C1E-495B-511E-D839-39F274FFCE93}"/>
              </a:ext>
            </a:extLst>
          </p:cNvPr>
          <p:cNvCxnSpPr/>
          <p:nvPr/>
        </p:nvCxnSpPr>
        <p:spPr>
          <a:xfrm flipH="1">
            <a:off x="727313" y="4473702"/>
            <a:ext cx="10744200" cy="0"/>
          </a:xfrm>
          <a:prstGeom prst="line">
            <a:avLst/>
          </a:prstGeom>
          <a:ln w="5080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pic>
        <p:nvPicPr>
          <p:cNvPr id="49" name="Graphic 59" descr="Graduation cap with solid fill">
            <a:extLst>
              <a:ext uri="{FF2B5EF4-FFF2-40B4-BE49-F238E27FC236}">
                <a16:creationId xmlns:a16="http://schemas.microsoft.com/office/drawing/2014/main" xmlns="" id="{E688D8A4-B9E7-B460-666E-F2E6EDF796B2}"/>
              </a:ext>
            </a:extLst>
          </p:cNvPr>
          <p:cNvPicPr>
            <a:picLocks noChangeAspect="1"/>
          </p:cNvPicPr>
          <p:nvPr/>
        </p:nvPicPr>
        <p:blipFill>
          <a:blip r:embed="rId7" cstate="print">
            <a:extLst>
              <a:ext uri="{28A0092B-C50C-407E-A947-70E740481C1C}">
                <a14:useLocalDpi xmlns:a14="http://schemas.microsoft.com/office/drawing/2010/main" val="0"/>
              </a:ext>
              <a:ext uri="{96DAC541-7B7A-43D3-8B79-37D633B846F1}">
                <asvg:svgBlip xmlns:asvg="http://schemas.microsoft.com/office/drawing/2016/SVG/main" xmlns="" r:embed="rId8"/>
              </a:ext>
            </a:extLst>
          </a:blip>
          <a:stretch>
            <a:fillRect/>
          </a:stretch>
        </p:blipFill>
        <p:spPr>
          <a:xfrm>
            <a:off x="4076318" y="4636083"/>
            <a:ext cx="1128705" cy="1128705"/>
          </a:xfrm>
          <a:prstGeom prst="rect">
            <a:avLst/>
          </a:prstGeom>
        </p:spPr>
      </p:pic>
      <p:cxnSp>
        <p:nvCxnSpPr>
          <p:cNvPr id="50" name="Straight Connector 49">
            <a:extLst>
              <a:ext uri="{FF2B5EF4-FFF2-40B4-BE49-F238E27FC236}">
                <a16:creationId xmlns:a16="http://schemas.microsoft.com/office/drawing/2014/main" xmlns="" id="{16375C66-3BA6-3334-7E29-E27D8E291120}"/>
              </a:ext>
            </a:extLst>
          </p:cNvPr>
          <p:cNvCxnSpPr>
            <a:cxnSpLocks/>
          </p:cNvCxnSpPr>
          <p:nvPr/>
        </p:nvCxnSpPr>
        <p:spPr>
          <a:xfrm>
            <a:off x="5329650" y="4799517"/>
            <a:ext cx="0" cy="944477"/>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51" name="Straight Connector 50">
            <a:extLst>
              <a:ext uri="{FF2B5EF4-FFF2-40B4-BE49-F238E27FC236}">
                <a16:creationId xmlns:a16="http://schemas.microsoft.com/office/drawing/2014/main" xmlns="" id="{E638F8D1-1C1F-9A7E-B824-266C3EEEEE6A}"/>
              </a:ext>
            </a:extLst>
          </p:cNvPr>
          <p:cNvCxnSpPr>
            <a:cxnSpLocks/>
          </p:cNvCxnSpPr>
          <p:nvPr/>
        </p:nvCxnSpPr>
        <p:spPr>
          <a:xfrm>
            <a:off x="2771592" y="4640305"/>
            <a:ext cx="0" cy="944476"/>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52" name="TextBox 51"/>
          <p:cNvSpPr txBox="1"/>
          <p:nvPr/>
        </p:nvSpPr>
        <p:spPr>
          <a:xfrm>
            <a:off x="194617" y="6429344"/>
            <a:ext cx="2792809" cy="400110"/>
          </a:xfrm>
          <a:prstGeom prst="rect">
            <a:avLst/>
          </a:prstGeom>
          <a:noFill/>
        </p:spPr>
        <p:txBody>
          <a:bodyPr wrap="square" rtlCol="0">
            <a:spAutoFit/>
          </a:bodyPr>
          <a:lstStyle/>
          <a:p>
            <a:pPr algn="ctr"/>
            <a:r>
              <a:rPr lang="en-US" sz="2000" b="1" dirty="0" smtClean="0">
                <a:solidFill>
                  <a:schemeClr val="accent1">
                    <a:lumMod val="75000"/>
                  </a:schemeClr>
                </a:solidFill>
              </a:rPr>
              <a:t>www.midocean.edu.km</a:t>
            </a:r>
            <a:endParaRPr lang="en-US" sz="2000" b="1" dirty="0">
              <a:solidFill>
                <a:schemeClr val="accent1">
                  <a:lumMod val="75000"/>
                </a:schemeClr>
              </a:solidFill>
            </a:endParaRPr>
          </a:p>
        </p:txBody>
      </p:sp>
    </p:spTree>
    <p:extLst>
      <p:ext uri="{BB962C8B-B14F-4D97-AF65-F5344CB8AC3E}">
        <p14:creationId xmlns:p14="http://schemas.microsoft.com/office/powerpoint/2010/main" val="3444446555"/>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08211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2551176" y="667612"/>
            <a:ext cx="8924544" cy="61077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b="1" dirty="0">
                <a:solidFill>
                  <a:schemeClr val="bg1"/>
                </a:solidFill>
                <a:latin typeface="Alexandria" pitchFamily="2" charset="-78"/>
                <a:cs typeface="Alexandria" pitchFamily="2" charset="-78"/>
              </a:rPr>
              <a:t>البرامج التي تقدمها الجامعة </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a:extLst>
              <a:ext uri="{FF2B5EF4-FFF2-40B4-BE49-F238E27FC236}">
                <a16:creationId xmlns:a16="http://schemas.microsoft.com/office/drawing/2014/main" xmlns="" id="{9BC97645-7C51-4788-AF50-9D9B914F8634}"/>
              </a:ext>
            </a:extLst>
          </p:cNvPr>
          <p:cNvSpPr txBox="1"/>
          <p:nvPr/>
        </p:nvSpPr>
        <p:spPr>
          <a:xfrm>
            <a:off x="8247812" y="2692759"/>
            <a:ext cx="3610406" cy="503590"/>
          </a:xfrm>
          <a:prstGeom prst="rect">
            <a:avLst/>
          </a:prstGeom>
          <a:noFill/>
        </p:spPr>
        <p:txBody>
          <a:bodyPr wrap="square" lIns="36000" tIns="36000" rIns="36000" bIns="36000" rtlCol="0">
            <a:spAutoFit/>
          </a:bodyPr>
          <a:lstStyle/>
          <a:p>
            <a:pPr algn="ctr"/>
            <a:r>
              <a:rPr lang="ar-SA" sz="2800" b="1" dirty="0">
                <a:solidFill>
                  <a:srgbClr val="0C2D70"/>
                </a:solidFill>
                <a:latin typeface="Sakkal Majalla" panose="02000000000000000000" pitchFamily="2" charset="-78"/>
                <a:cs typeface="Sakkal Majalla" panose="02000000000000000000" pitchFamily="2" charset="-78"/>
              </a:rPr>
              <a:t>بكالوريوس </a:t>
            </a:r>
            <a:r>
              <a:rPr lang="ar-EG" sz="2800" b="1" dirty="0" smtClean="0">
                <a:solidFill>
                  <a:srgbClr val="0C2D70"/>
                </a:solidFill>
                <a:latin typeface="Sakkal Majalla" panose="02000000000000000000" pitchFamily="2" charset="-78"/>
                <a:cs typeface="Sakkal Majalla" panose="02000000000000000000" pitchFamily="2" charset="-78"/>
              </a:rPr>
              <a:t>الاعلام الرقمي</a:t>
            </a:r>
            <a:endParaRPr lang="en-US" sz="2800" b="1" dirty="0" err="1">
              <a:solidFill>
                <a:srgbClr val="0C2D70"/>
              </a:solidFill>
              <a:latin typeface="Sakkal Majalla" panose="02000000000000000000" pitchFamily="2" charset="-78"/>
              <a:cs typeface="Sakkal Majalla" panose="02000000000000000000" pitchFamily="2" charset="-78"/>
            </a:endParaRPr>
          </a:p>
        </p:txBody>
      </p:sp>
      <p:sp>
        <p:nvSpPr>
          <p:cNvPr id="13" name="Rectangle 12">
            <a:extLst>
              <a:ext uri="{FF2B5EF4-FFF2-40B4-BE49-F238E27FC236}">
                <a16:creationId xmlns:a16="http://schemas.microsoft.com/office/drawing/2014/main" xmlns="" id="{D2D89C89-A1CC-46CA-91C7-5607C5BC17CB}"/>
              </a:ext>
            </a:extLst>
          </p:cNvPr>
          <p:cNvSpPr/>
          <p:nvPr/>
        </p:nvSpPr>
        <p:spPr>
          <a:xfrm>
            <a:off x="5332317" y="2606000"/>
            <a:ext cx="1285904" cy="677108"/>
          </a:xfrm>
          <a:prstGeom prst="rect">
            <a:avLst/>
          </a:prstGeom>
        </p:spPr>
        <p:txBody>
          <a:bodyPr wrap="square">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ctr" defTabSz="914400" rtl="1" eaLnBrk="1" fontAlgn="auto" latinLnBrk="0" hangingPunct="1">
              <a:lnSpc>
                <a:spcPct val="95000"/>
              </a:lnSpc>
              <a:spcBef>
                <a:spcPts val="300"/>
              </a:spcBef>
              <a:spcAft>
                <a:spcPts val="300"/>
              </a:spcAft>
              <a:buClrTx/>
              <a:buSzTx/>
              <a:buFontTx/>
              <a:buNone/>
              <a:tabLst/>
              <a:defRPr/>
            </a:pPr>
            <a:r>
              <a:rPr kumimoji="0" lang="en-US" sz="4000" b="0" i="0" u="none" strike="noStrike" kern="1200" cap="none" spc="0" normalizeH="0" baseline="0" noProof="0" dirty="0">
                <a:ln>
                  <a:noFill/>
                </a:ln>
                <a:solidFill>
                  <a:srgbClr val="0C2D70"/>
                </a:solidFill>
                <a:effectLst/>
                <a:uLnTx/>
                <a:uFillTx/>
                <a:latin typeface="Rockwell Extra Bold" panose="02060903040505020403" pitchFamily="18" charset="0"/>
                <a:ea typeface="+mn-ea"/>
                <a:cs typeface="Sakkal Majalla" panose="02000000000000000000" pitchFamily="2" charset="-78"/>
              </a:rPr>
              <a:t>126</a:t>
            </a:r>
          </a:p>
        </p:txBody>
      </p:sp>
      <p:sp>
        <p:nvSpPr>
          <p:cNvPr id="14" name="TextBox 13">
            <a:extLst>
              <a:ext uri="{FF2B5EF4-FFF2-40B4-BE49-F238E27FC236}">
                <a16:creationId xmlns:a16="http://schemas.microsoft.com/office/drawing/2014/main" xmlns="" id="{5E622DB0-709D-4A26-BD83-A5B77C30F87C}"/>
              </a:ext>
            </a:extLst>
          </p:cNvPr>
          <p:cNvSpPr txBox="1"/>
          <p:nvPr/>
        </p:nvSpPr>
        <p:spPr>
          <a:xfrm>
            <a:off x="5396325" y="2273914"/>
            <a:ext cx="1874428" cy="349702"/>
          </a:xfrm>
          <a:prstGeom prst="rect">
            <a:avLst/>
          </a:prstGeom>
          <a:noFill/>
        </p:spPr>
        <p:txBody>
          <a:bodyPr wrap="square" lIns="36000" tIns="36000" rIns="36000" bIns="36000" rtlCol="0">
            <a:spAutoFit/>
          </a:bodyPr>
          <a:lstStyle/>
          <a:p>
            <a:pPr algn="l"/>
            <a:r>
              <a:rPr lang="ar-SA" b="1" dirty="0">
                <a:solidFill>
                  <a:srgbClr val="0C2D70"/>
                </a:solidFill>
                <a:latin typeface="Sakkal Majalla" panose="02000000000000000000" pitchFamily="2" charset="-78"/>
                <a:cs typeface="Sakkal Majalla" panose="02000000000000000000" pitchFamily="2" charset="-78"/>
              </a:rPr>
              <a:t>إجمالي الساعات</a:t>
            </a:r>
            <a:endParaRPr lang="en-US" b="1" dirty="0" err="1">
              <a:solidFill>
                <a:srgbClr val="0C2D70"/>
              </a:solidFill>
              <a:latin typeface="Sakkal Majalla" panose="02000000000000000000" pitchFamily="2" charset="-78"/>
              <a:cs typeface="Sakkal Majalla" panose="02000000000000000000" pitchFamily="2" charset="-78"/>
            </a:endParaRPr>
          </a:p>
        </p:txBody>
      </p:sp>
      <p:cxnSp>
        <p:nvCxnSpPr>
          <p:cNvPr id="15" name="Straight Connector 14">
            <a:extLst>
              <a:ext uri="{FF2B5EF4-FFF2-40B4-BE49-F238E27FC236}">
                <a16:creationId xmlns:a16="http://schemas.microsoft.com/office/drawing/2014/main" xmlns="" id="{E1A9E415-FCC6-4156-BD57-A60D05FBAF9A}"/>
              </a:ext>
            </a:extLst>
          </p:cNvPr>
          <p:cNvCxnSpPr>
            <a:cxnSpLocks/>
          </p:cNvCxnSpPr>
          <p:nvPr/>
        </p:nvCxnSpPr>
        <p:spPr>
          <a:xfrm>
            <a:off x="2714442" y="2352040"/>
            <a:ext cx="0" cy="944476"/>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16" name="Rectangle 15">
            <a:extLst>
              <a:ext uri="{FF2B5EF4-FFF2-40B4-BE49-F238E27FC236}">
                <a16:creationId xmlns:a16="http://schemas.microsoft.com/office/drawing/2014/main" xmlns="" id="{AE16443D-CE66-44AD-82F0-860E29EF7286}"/>
              </a:ext>
            </a:extLst>
          </p:cNvPr>
          <p:cNvSpPr/>
          <p:nvPr/>
        </p:nvSpPr>
        <p:spPr>
          <a:xfrm>
            <a:off x="2813115" y="2619898"/>
            <a:ext cx="1039525" cy="684803"/>
          </a:xfrm>
          <a:prstGeom prst="rect">
            <a:avLst/>
          </a:prstGeom>
        </p:spPr>
        <p:txBody>
          <a:bodyPr wrap="square">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ctr" defTabSz="914400" rtl="1" eaLnBrk="1" fontAlgn="auto" latinLnBrk="0" hangingPunct="1">
              <a:lnSpc>
                <a:spcPct val="95000"/>
              </a:lnSpc>
              <a:spcBef>
                <a:spcPts val="300"/>
              </a:spcBef>
              <a:spcAft>
                <a:spcPts val="300"/>
              </a:spcAft>
              <a:buClrTx/>
              <a:buSzTx/>
              <a:buFontTx/>
              <a:buNone/>
              <a:tabLst/>
              <a:defRPr/>
            </a:pPr>
            <a:r>
              <a:rPr kumimoji="0" lang="en-US" sz="4000" b="0" i="0" u="none" strike="noStrike" kern="1200" cap="none" spc="0" normalizeH="0" baseline="0" noProof="0" dirty="0">
                <a:ln>
                  <a:noFill/>
                </a:ln>
                <a:solidFill>
                  <a:srgbClr val="0C2D70"/>
                </a:solidFill>
                <a:effectLst/>
                <a:uLnTx/>
                <a:uFillTx/>
                <a:latin typeface="Rockwell Extra Bold" panose="02060903040505020403" pitchFamily="18" charset="0"/>
                <a:ea typeface="+mn-ea"/>
                <a:cs typeface="Sakkal Majalla" panose="02000000000000000000" pitchFamily="2" charset="-78"/>
              </a:rPr>
              <a:t>10</a:t>
            </a:r>
          </a:p>
        </p:txBody>
      </p:sp>
      <p:sp>
        <p:nvSpPr>
          <p:cNvPr id="17" name="TextBox 16">
            <a:extLst>
              <a:ext uri="{FF2B5EF4-FFF2-40B4-BE49-F238E27FC236}">
                <a16:creationId xmlns:a16="http://schemas.microsoft.com/office/drawing/2014/main" xmlns="" id="{ADB24F8D-1FAB-487C-9979-4514CA1BD128}"/>
              </a:ext>
            </a:extLst>
          </p:cNvPr>
          <p:cNvSpPr txBox="1"/>
          <p:nvPr/>
        </p:nvSpPr>
        <p:spPr>
          <a:xfrm>
            <a:off x="2813115" y="2287812"/>
            <a:ext cx="1874428" cy="349702"/>
          </a:xfrm>
          <a:prstGeom prst="rect">
            <a:avLst/>
          </a:prstGeom>
          <a:noFill/>
        </p:spPr>
        <p:txBody>
          <a:bodyPr wrap="square" lIns="36000" tIns="36000" rIns="36000" bIns="36000" rtlCol="0">
            <a:spAutoFit/>
          </a:bodyPr>
          <a:lstStyle/>
          <a:p>
            <a:pPr algn="l"/>
            <a:r>
              <a:rPr lang="ar-SA" b="1" dirty="0">
                <a:solidFill>
                  <a:srgbClr val="0C2D70"/>
                </a:solidFill>
                <a:latin typeface="Sakkal Majalla" panose="02000000000000000000" pitchFamily="2" charset="-78"/>
                <a:cs typeface="Sakkal Majalla" panose="02000000000000000000" pitchFamily="2" charset="-78"/>
              </a:rPr>
              <a:t>إجمالي الفصول</a:t>
            </a:r>
            <a:endParaRPr lang="en-US" b="1" dirty="0" err="1">
              <a:solidFill>
                <a:srgbClr val="0C2D70"/>
              </a:solidFill>
              <a:latin typeface="Sakkal Majalla" panose="02000000000000000000" pitchFamily="2" charset="-78"/>
              <a:cs typeface="Sakkal Majalla" panose="02000000000000000000" pitchFamily="2" charset="-78"/>
            </a:endParaRPr>
          </a:p>
        </p:txBody>
      </p:sp>
      <p:sp>
        <p:nvSpPr>
          <p:cNvPr id="19" name="Rectangle 18">
            <a:extLst>
              <a:ext uri="{FF2B5EF4-FFF2-40B4-BE49-F238E27FC236}">
                <a16:creationId xmlns:a16="http://schemas.microsoft.com/office/drawing/2014/main" xmlns="" id="{D2B3754E-367A-454A-BBD1-6D16B03FC1D3}"/>
              </a:ext>
            </a:extLst>
          </p:cNvPr>
          <p:cNvSpPr/>
          <p:nvPr/>
        </p:nvSpPr>
        <p:spPr>
          <a:xfrm>
            <a:off x="342903" y="2619408"/>
            <a:ext cx="1039525" cy="677108"/>
          </a:xfrm>
          <a:prstGeom prst="rect">
            <a:avLst/>
          </a:prstGeom>
        </p:spPr>
        <p:txBody>
          <a:bodyPr wrap="square">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ctr" defTabSz="914400" rtl="1" eaLnBrk="1" fontAlgn="auto" latinLnBrk="0" hangingPunct="1">
              <a:lnSpc>
                <a:spcPct val="95000"/>
              </a:lnSpc>
              <a:spcBef>
                <a:spcPts val="300"/>
              </a:spcBef>
              <a:spcAft>
                <a:spcPts val="300"/>
              </a:spcAft>
              <a:buClrTx/>
              <a:buSzTx/>
              <a:buFontTx/>
              <a:buNone/>
              <a:tabLst/>
              <a:defRPr/>
            </a:pPr>
            <a:r>
              <a:rPr lang="en-US" sz="4000" dirty="0">
                <a:solidFill>
                  <a:srgbClr val="0C2D70"/>
                </a:solidFill>
                <a:latin typeface="Rockwell Extra Bold" panose="02060903040505020403" pitchFamily="18" charset="0"/>
                <a:cs typeface="Sakkal Majalla" panose="02000000000000000000" pitchFamily="2" charset="-78"/>
              </a:rPr>
              <a:t>40</a:t>
            </a:r>
            <a:endParaRPr kumimoji="0" lang="en-US" sz="4000" b="0" i="0" u="none" strike="noStrike" kern="1200" cap="none" spc="0" normalizeH="0" baseline="0" noProof="0" dirty="0">
              <a:ln>
                <a:noFill/>
              </a:ln>
              <a:solidFill>
                <a:srgbClr val="0C2D70"/>
              </a:solidFill>
              <a:effectLst/>
              <a:uLnTx/>
              <a:uFillTx/>
              <a:latin typeface="Rockwell Extra Bold" panose="02060903040505020403" pitchFamily="18" charset="0"/>
              <a:ea typeface="+mn-ea"/>
              <a:cs typeface="Sakkal Majalla" panose="02000000000000000000" pitchFamily="2" charset="-78"/>
            </a:endParaRPr>
          </a:p>
        </p:txBody>
      </p:sp>
      <p:sp>
        <p:nvSpPr>
          <p:cNvPr id="20" name="TextBox 19">
            <a:extLst>
              <a:ext uri="{FF2B5EF4-FFF2-40B4-BE49-F238E27FC236}">
                <a16:creationId xmlns:a16="http://schemas.microsoft.com/office/drawing/2014/main" xmlns="" id="{EF594386-D1DB-4E6A-A773-9624DFC3507A}"/>
              </a:ext>
            </a:extLst>
          </p:cNvPr>
          <p:cNvSpPr txBox="1"/>
          <p:nvPr/>
        </p:nvSpPr>
        <p:spPr>
          <a:xfrm>
            <a:off x="342903" y="2287322"/>
            <a:ext cx="1874428" cy="349702"/>
          </a:xfrm>
          <a:prstGeom prst="rect">
            <a:avLst/>
          </a:prstGeom>
          <a:noFill/>
        </p:spPr>
        <p:txBody>
          <a:bodyPr wrap="square" lIns="36000" tIns="36000" rIns="36000" bIns="36000" rtlCol="0">
            <a:spAutoFit/>
          </a:bodyPr>
          <a:lstStyle/>
          <a:p>
            <a:pPr algn="l"/>
            <a:r>
              <a:rPr lang="ar-SA" b="1" dirty="0">
                <a:solidFill>
                  <a:srgbClr val="0C2D70"/>
                </a:solidFill>
                <a:latin typeface="Sakkal Majalla" panose="02000000000000000000" pitchFamily="2" charset="-78"/>
                <a:cs typeface="Sakkal Majalla" panose="02000000000000000000" pitchFamily="2" charset="-78"/>
              </a:rPr>
              <a:t>إجمالي المواد</a:t>
            </a:r>
            <a:endParaRPr lang="en-US" b="1" dirty="0" err="1">
              <a:solidFill>
                <a:srgbClr val="0C2D70"/>
              </a:solidFill>
              <a:latin typeface="Sakkal Majalla" panose="02000000000000000000" pitchFamily="2" charset="-78"/>
              <a:cs typeface="Sakkal Majalla" panose="02000000000000000000" pitchFamily="2" charset="-78"/>
            </a:endParaRPr>
          </a:p>
        </p:txBody>
      </p:sp>
      <p:cxnSp>
        <p:nvCxnSpPr>
          <p:cNvPr id="21" name="Straight Connector 20">
            <a:extLst>
              <a:ext uri="{FF2B5EF4-FFF2-40B4-BE49-F238E27FC236}">
                <a16:creationId xmlns:a16="http://schemas.microsoft.com/office/drawing/2014/main" xmlns="" id="{F030ED2A-A12D-4169-945A-0F62EE41BB07}"/>
              </a:ext>
            </a:extLst>
          </p:cNvPr>
          <p:cNvCxnSpPr>
            <a:cxnSpLocks/>
          </p:cNvCxnSpPr>
          <p:nvPr/>
        </p:nvCxnSpPr>
        <p:spPr>
          <a:xfrm>
            <a:off x="5268634" y="2287322"/>
            <a:ext cx="0" cy="944477"/>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pic>
        <p:nvPicPr>
          <p:cNvPr id="22" name="Graphic 19" descr="Books with solid fill">
            <a:extLst>
              <a:ext uri="{FF2B5EF4-FFF2-40B4-BE49-F238E27FC236}">
                <a16:creationId xmlns:a16="http://schemas.microsoft.com/office/drawing/2014/main" xmlns="" id="{ACC44A2E-E1C5-4ED0-BE13-B637A04535A7}"/>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asvg="http://schemas.microsoft.com/office/drawing/2016/SVG/main" xmlns="" r:embed="rId4"/>
              </a:ext>
            </a:extLst>
          </a:blip>
          <a:stretch>
            <a:fillRect/>
          </a:stretch>
        </p:blipFill>
        <p:spPr>
          <a:xfrm>
            <a:off x="1475328" y="2343430"/>
            <a:ext cx="885056" cy="885056"/>
          </a:xfrm>
          <a:prstGeom prst="rect">
            <a:avLst/>
          </a:prstGeom>
        </p:spPr>
      </p:pic>
      <p:pic>
        <p:nvPicPr>
          <p:cNvPr id="24" name="Graphic 21" descr="Clock with solid fill">
            <a:extLst>
              <a:ext uri="{FF2B5EF4-FFF2-40B4-BE49-F238E27FC236}">
                <a16:creationId xmlns:a16="http://schemas.microsoft.com/office/drawing/2014/main" xmlns="" id="{A943B077-EFAD-4718-89E6-6D15ABFA32F6}"/>
              </a:ext>
            </a:extLst>
          </p:cNvPr>
          <p:cNvPicPr>
            <a:picLocks noChangeAspect="1"/>
          </p:cNvPicPr>
          <p:nvPr/>
        </p:nvPicPr>
        <p:blipFill>
          <a:blip r:embed="rId5" cstate="print">
            <a:extLst>
              <a:ext uri="{28A0092B-C50C-407E-A947-70E740481C1C}">
                <a14:useLocalDpi xmlns:a14="http://schemas.microsoft.com/office/drawing/2010/main" val="0"/>
              </a:ext>
              <a:ext uri="{96DAC541-7B7A-43D3-8B79-37D633B846F1}">
                <asvg:svgBlip xmlns:asvg="http://schemas.microsoft.com/office/drawing/2016/SVG/main" xmlns="" r:embed="rId6"/>
              </a:ext>
            </a:extLst>
          </a:blip>
          <a:stretch>
            <a:fillRect/>
          </a:stretch>
        </p:blipFill>
        <p:spPr>
          <a:xfrm>
            <a:off x="6554203" y="2374551"/>
            <a:ext cx="914400" cy="914400"/>
          </a:xfrm>
          <a:prstGeom prst="rect">
            <a:avLst/>
          </a:prstGeom>
        </p:spPr>
      </p:pic>
      <p:pic>
        <p:nvPicPr>
          <p:cNvPr id="25" name="Graphic 22" descr="Graduation cap with solid fill">
            <a:extLst>
              <a:ext uri="{FF2B5EF4-FFF2-40B4-BE49-F238E27FC236}">
                <a16:creationId xmlns:a16="http://schemas.microsoft.com/office/drawing/2014/main" xmlns="" id="{3F5FD467-D84B-4806-830D-0AA7FA2769AF}"/>
              </a:ext>
            </a:extLst>
          </p:cNvPr>
          <p:cNvPicPr>
            <a:picLocks noChangeAspect="1"/>
          </p:cNvPicPr>
          <p:nvPr/>
        </p:nvPicPr>
        <p:blipFill>
          <a:blip r:embed="rId7" cstate="print">
            <a:extLst>
              <a:ext uri="{28A0092B-C50C-407E-A947-70E740481C1C}">
                <a14:useLocalDpi xmlns:a14="http://schemas.microsoft.com/office/drawing/2010/main" val="0"/>
              </a:ext>
              <a:ext uri="{96DAC541-7B7A-43D3-8B79-37D633B846F1}">
                <asvg:svgBlip xmlns:asvg="http://schemas.microsoft.com/office/drawing/2016/SVG/main" xmlns="" r:embed="rId8"/>
              </a:ext>
            </a:extLst>
          </a:blip>
          <a:stretch>
            <a:fillRect/>
          </a:stretch>
        </p:blipFill>
        <p:spPr>
          <a:xfrm>
            <a:off x="4076247" y="2128406"/>
            <a:ext cx="1128705" cy="1128705"/>
          </a:xfrm>
          <a:prstGeom prst="rect">
            <a:avLst/>
          </a:prstGeom>
        </p:spPr>
      </p:pic>
      <p:cxnSp>
        <p:nvCxnSpPr>
          <p:cNvPr id="26" name="Straight Connector 25">
            <a:extLst>
              <a:ext uri="{FF2B5EF4-FFF2-40B4-BE49-F238E27FC236}">
                <a16:creationId xmlns:a16="http://schemas.microsoft.com/office/drawing/2014/main" xmlns="" id="{D13F0A65-322D-4438-F541-BE197F0A02DC}"/>
              </a:ext>
            </a:extLst>
          </p:cNvPr>
          <p:cNvCxnSpPr/>
          <p:nvPr/>
        </p:nvCxnSpPr>
        <p:spPr>
          <a:xfrm flipH="1">
            <a:off x="574913" y="3421761"/>
            <a:ext cx="10744200" cy="0"/>
          </a:xfrm>
          <a:prstGeom prst="line">
            <a:avLst/>
          </a:prstGeom>
          <a:ln w="5080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sp>
        <p:nvSpPr>
          <p:cNvPr id="27" name="TextBox 26">
            <a:extLst>
              <a:ext uri="{FF2B5EF4-FFF2-40B4-BE49-F238E27FC236}">
                <a16:creationId xmlns:a16="http://schemas.microsoft.com/office/drawing/2014/main" xmlns="" id="{CF94614A-6B14-7C83-C312-477714C0607C}"/>
              </a:ext>
            </a:extLst>
          </p:cNvPr>
          <p:cNvSpPr txBox="1"/>
          <p:nvPr/>
        </p:nvSpPr>
        <p:spPr>
          <a:xfrm>
            <a:off x="8097889" y="3980596"/>
            <a:ext cx="3610406" cy="503590"/>
          </a:xfrm>
          <a:prstGeom prst="rect">
            <a:avLst/>
          </a:prstGeom>
          <a:noFill/>
        </p:spPr>
        <p:txBody>
          <a:bodyPr wrap="square" lIns="36000" tIns="36000" rIns="36000" bIns="36000" rtlCol="0">
            <a:spAutoFit/>
          </a:bodyPr>
          <a:lstStyle/>
          <a:p>
            <a:pPr algn="ctr"/>
            <a:r>
              <a:rPr lang="ar-SA" sz="2800" b="1" dirty="0">
                <a:solidFill>
                  <a:srgbClr val="0C2D70"/>
                </a:solidFill>
                <a:latin typeface="Sakkal Majalla" panose="02000000000000000000" pitchFamily="2" charset="-78"/>
                <a:cs typeface="Sakkal Majalla" panose="02000000000000000000" pitchFamily="2" charset="-78"/>
              </a:rPr>
              <a:t>بكالوريوس </a:t>
            </a:r>
            <a:r>
              <a:rPr lang="ar-EG" sz="2800" b="1" dirty="0" smtClean="0">
                <a:solidFill>
                  <a:srgbClr val="0C2D70"/>
                </a:solidFill>
                <a:latin typeface="Sakkal Majalla" panose="02000000000000000000" pitchFamily="2" charset="-78"/>
                <a:cs typeface="Sakkal Majalla" panose="02000000000000000000" pitchFamily="2" charset="-78"/>
              </a:rPr>
              <a:t>التسويق الرقمي</a:t>
            </a:r>
            <a:endParaRPr lang="en-US" sz="2800" b="1" dirty="0" err="1">
              <a:solidFill>
                <a:srgbClr val="0C2D70"/>
              </a:solidFill>
              <a:latin typeface="Sakkal Majalla" panose="02000000000000000000" pitchFamily="2" charset="-78"/>
              <a:cs typeface="Sakkal Majalla" panose="02000000000000000000" pitchFamily="2" charset="-78"/>
            </a:endParaRPr>
          </a:p>
        </p:txBody>
      </p:sp>
      <p:sp>
        <p:nvSpPr>
          <p:cNvPr id="28" name="Rectangle 27">
            <a:extLst>
              <a:ext uri="{FF2B5EF4-FFF2-40B4-BE49-F238E27FC236}">
                <a16:creationId xmlns:a16="http://schemas.microsoft.com/office/drawing/2014/main" xmlns="" id="{A923B8E4-B7FF-B1E7-C135-C544D09019ED}"/>
              </a:ext>
            </a:extLst>
          </p:cNvPr>
          <p:cNvSpPr/>
          <p:nvPr/>
        </p:nvSpPr>
        <p:spPr>
          <a:xfrm>
            <a:off x="5484717" y="3939500"/>
            <a:ext cx="1285904" cy="677108"/>
          </a:xfrm>
          <a:prstGeom prst="rect">
            <a:avLst/>
          </a:prstGeom>
        </p:spPr>
        <p:txBody>
          <a:bodyPr wrap="square">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ctr" defTabSz="914400" rtl="1" eaLnBrk="1" fontAlgn="auto" latinLnBrk="0" hangingPunct="1">
              <a:lnSpc>
                <a:spcPct val="95000"/>
              </a:lnSpc>
              <a:spcBef>
                <a:spcPts val="300"/>
              </a:spcBef>
              <a:spcAft>
                <a:spcPts val="300"/>
              </a:spcAft>
              <a:buClrTx/>
              <a:buSzTx/>
              <a:buFontTx/>
              <a:buNone/>
              <a:tabLst/>
              <a:defRPr/>
            </a:pPr>
            <a:r>
              <a:rPr kumimoji="0" lang="en-US" sz="4000" b="0" i="0" u="none" strike="noStrike" kern="1200" cap="none" spc="0" normalizeH="0" baseline="0" noProof="0" dirty="0">
                <a:ln>
                  <a:noFill/>
                </a:ln>
                <a:solidFill>
                  <a:srgbClr val="0C2D70"/>
                </a:solidFill>
                <a:effectLst/>
                <a:uLnTx/>
                <a:uFillTx/>
                <a:latin typeface="Rockwell Extra Bold" panose="02060903040505020403" pitchFamily="18" charset="0"/>
                <a:ea typeface="+mn-ea"/>
                <a:cs typeface="Sakkal Majalla" panose="02000000000000000000" pitchFamily="2" charset="-78"/>
              </a:rPr>
              <a:t>126</a:t>
            </a:r>
          </a:p>
        </p:txBody>
      </p:sp>
      <p:sp>
        <p:nvSpPr>
          <p:cNvPr id="29" name="TextBox 28">
            <a:extLst>
              <a:ext uri="{FF2B5EF4-FFF2-40B4-BE49-F238E27FC236}">
                <a16:creationId xmlns:a16="http://schemas.microsoft.com/office/drawing/2014/main" xmlns="" id="{4ED97009-14F8-A3A1-DD7D-DA7242E7F220}"/>
              </a:ext>
            </a:extLst>
          </p:cNvPr>
          <p:cNvSpPr txBox="1"/>
          <p:nvPr/>
        </p:nvSpPr>
        <p:spPr>
          <a:xfrm>
            <a:off x="5548725" y="3607414"/>
            <a:ext cx="1874428" cy="349702"/>
          </a:xfrm>
          <a:prstGeom prst="rect">
            <a:avLst/>
          </a:prstGeom>
          <a:noFill/>
        </p:spPr>
        <p:txBody>
          <a:bodyPr wrap="square" lIns="36000" tIns="36000" rIns="36000" bIns="36000" rtlCol="0">
            <a:spAutoFit/>
          </a:bodyPr>
          <a:lstStyle/>
          <a:p>
            <a:pPr algn="l"/>
            <a:r>
              <a:rPr lang="ar-SA" b="1" dirty="0">
                <a:solidFill>
                  <a:srgbClr val="0C2D70"/>
                </a:solidFill>
                <a:latin typeface="Sakkal Majalla" panose="02000000000000000000" pitchFamily="2" charset="-78"/>
                <a:cs typeface="Sakkal Majalla" panose="02000000000000000000" pitchFamily="2" charset="-78"/>
              </a:rPr>
              <a:t>إجمالي الساعات</a:t>
            </a:r>
            <a:endParaRPr lang="en-US" b="1" dirty="0" err="1">
              <a:solidFill>
                <a:srgbClr val="0C2D70"/>
              </a:solidFill>
              <a:latin typeface="Sakkal Majalla" panose="02000000000000000000" pitchFamily="2" charset="-78"/>
              <a:cs typeface="Sakkal Majalla" panose="02000000000000000000" pitchFamily="2" charset="-78"/>
            </a:endParaRPr>
          </a:p>
        </p:txBody>
      </p:sp>
      <p:sp>
        <p:nvSpPr>
          <p:cNvPr id="30" name="Rectangle 29">
            <a:extLst>
              <a:ext uri="{FF2B5EF4-FFF2-40B4-BE49-F238E27FC236}">
                <a16:creationId xmlns:a16="http://schemas.microsoft.com/office/drawing/2014/main" xmlns="" id="{3DC518A1-0521-ADCE-9466-90BF214C87BA}"/>
              </a:ext>
            </a:extLst>
          </p:cNvPr>
          <p:cNvSpPr/>
          <p:nvPr/>
        </p:nvSpPr>
        <p:spPr>
          <a:xfrm>
            <a:off x="2965515" y="3953398"/>
            <a:ext cx="1039525" cy="684803"/>
          </a:xfrm>
          <a:prstGeom prst="rect">
            <a:avLst/>
          </a:prstGeom>
        </p:spPr>
        <p:txBody>
          <a:bodyPr wrap="square">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ctr" defTabSz="914400" rtl="1" eaLnBrk="1" fontAlgn="auto" latinLnBrk="0" hangingPunct="1">
              <a:lnSpc>
                <a:spcPct val="95000"/>
              </a:lnSpc>
              <a:spcBef>
                <a:spcPts val="300"/>
              </a:spcBef>
              <a:spcAft>
                <a:spcPts val="300"/>
              </a:spcAft>
              <a:buClrTx/>
              <a:buSzTx/>
              <a:buFontTx/>
              <a:buNone/>
              <a:tabLst/>
              <a:defRPr/>
            </a:pPr>
            <a:r>
              <a:rPr kumimoji="0" lang="en-US" sz="4000" b="0" i="0" u="none" strike="noStrike" kern="1200" cap="none" spc="0" normalizeH="0" baseline="0" noProof="0" dirty="0">
                <a:ln>
                  <a:noFill/>
                </a:ln>
                <a:solidFill>
                  <a:srgbClr val="0C2D70"/>
                </a:solidFill>
                <a:effectLst/>
                <a:uLnTx/>
                <a:uFillTx/>
                <a:latin typeface="Rockwell Extra Bold" panose="02060903040505020403" pitchFamily="18" charset="0"/>
                <a:ea typeface="+mn-ea"/>
                <a:cs typeface="Sakkal Majalla" panose="02000000000000000000" pitchFamily="2" charset="-78"/>
              </a:rPr>
              <a:t>10</a:t>
            </a:r>
          </a:p>
        </p:txBody>
      </p:sp>
      <p:sp>
        <p:nvSpPr>
          <p:cNvPr id="31" name="TextBox 30">
            <a:extLst>
              <a:ext uri="{FF2B5EF4-FFF2-40B4-BE49-F238E27FC236}">
                <a16:creationId xmlns:a16="http://schemas.microsoft.com/office/drawing/2014/main" xmlns="" id="{0FC0EE04-045B-F33F-610B-82419E44C665}"/>
              </a:ext>
            </a:extLst>
          </p:cNvPr>
          <p:cNvSpPr txBox="1"/>
          <p:nvPr/>
        </p:nvSpPr>
        <p:spPr>
          <a:xfrm>
            <a:off x="2965515" y="3621312"/>
            <a:ext cx="1874428" cy="349702"/>
          </a:xfrm>
          <a:prstGeom prst="rect">
            <a:avLst/>
          </a:prstGeom>
          <a:noFill/>
        </p:spPr>
        <p:txBody>
          <a:bodyPr wrap="square" lIns="36000" tIns="36000" rIns="36000" bIns="36000" rtlCol="0">
            <a:spAutoFit/>
          </a:bodyPr>
          <a:lstStyle/>
          <a:p>
            <a:pPr algn="l"/>
            <a:r>
              <a:rPr lang="ar-SA" b="1" dirty="0">
                <a:solidFill>
                  <a:srgbClr val="0C2D70"/>
                </a:solidFill>
                <a:latin typeface="Sakkal Majalla" panose="02000000000000000000" pitchFamily="2" charset="-78"/>
                <a:cs typeface="Sakkal Majalla" panose="02000000000000000000" pitchFamily="2" charset="-78"/>
              </a:rPr>
              <a:t>إجمالي الفصول</a:t>
            </a:r>
            <a:endParaRPr lang="en-US" b="1" dirty="0" err="1">
              <a:solidFill>
                <a:srgbClr val="0C2D70"/>
              </a:solidFill>
              <a:latin typeface="Sakkal Majalla" panose="02000000000000000000" pitchFamily="2" charset="-78"/>
              <a:cs typeface="Sakkal Majalla" panose="02000000000000000000" pitchFamily="2" charset="-78"/>
            </a:endParaRPr>
          </a:p>
        </p:txBody>
      </p:sp>
      <p:sp>
        <p:nvSpPr>
          <p:cNvPr id="32" name="Rectangle 31">
            <a:extLst>
              <a:ext uri="{FF2B5EF4-FFF2-40B4-BE49-F238E27FC236}">
                <a16:creationId xmlns:a16="http://schemas.microsoft.com/office/drawing/2014/main" xmlns="" id="{565C5737-3627-EE71-BB0F-4C655570D348}"/>
              </a:ext>
            </a:extLst>
          </p:cNvPr>
          <p:cNvSpPr/>
          <p:nvPr/>
        </p:nvSpPr>
        <p:spPr>
          <a:xfrm>
            <a:off x="495303" y="3952908"/>
            <a:ext cx="1039525" cy="677108"/>
          </a:xfrm>
          <a:prstGeom prst="rect">
            <a:avLst/>
          </a:prstGeom>
        </p:spPr>
        <p:txBody>
          <a:bodyPr wrap="square">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ctr" defTabSz="914400" rtl="1" eaLnBrk="1" fontAlgn="auto" latinLnBrk="0" hangingPunct="1">
              <a:lnSpc>
                <a:spcPct val="95000"/>
              </a:lnSpc>
              <a:spcBef>
                <a:spcPts val="300"/>
              </a:spcBef>
              <a:spcAft>
                <a:spcPts val="300"/>
              </a:spcAft>
              <a:buClrTx/>
              <a:buSzTx/>
              <a:buFontTx/>
              <a:buNone/>
              <a:tabLst/>
              <a:defRPr/>
            </a:pPr>
            <a:r>
              <a:rPr lang="en-US" sz="4000" dirty="0">
                <a:solidFill>
                  <a:srgbClr val="0C2D70"/>
                </a:solidFill>
                <a:latin typeface="Rockwell Extra Bold" panose="02060903040505020403" pitchFamily="18" charset="0"/>
                <a:cs typeface="Sakkal Majalla" panose="02000000000000000000" pitchFamily="2" charset="-78"/>
              </a:rPr>
              <a:t>40</a:t>
            </a:r>
            <a:endParaRPr kumimoji="0" lang="en-US" sz="4000" b="0" i="0" u="none" strike="noStrike" kern="1200" cap="none" spc="0" normalizeH="0" baseline="0" noProof="0" dirty="0">
              <a:ln>
                <a:noFill/>
              </a:ln>
              <a:solidFill>
                <a:srgbClr val="0C2D70"/>
              </a:solidFill>
              <a:effectLst/>
              <a:uLnTx/>
              <a:uFillTx/>
              <a:latin typeface="Rockwell Extra Bold" panose="02060903040505020403" pitchFamily="18" charset="0"/>
              <a:ea typeface="+mn-ea"/>
              <a:cs typeface="Sakkal Majalla" panose="02000000000000000000" pitchFamily="2" charset="-78"/>
            </a:endParaRPr>
          </a:p>
        </p:txBody>
      </p:sp>
      <p:sp>
        <p:nvSpPr>
          <p:cNvPr id="33" name="TextBox 32">
            <a:extLst>
              <a:ext uri="{FF2B5EF4-FFF2-40B4-BE49-F238E27FC236}">
                <a16:creationId xmlns:a16="http://schemas.microsoft.com/office/drawing/2014/main" xmlns="" id="{130DC55B-9C83-A3E6-4166-488E390BC87C}"/>
              </a:ext>
            </a:extLst>
          </p:cNvPr>
          <p:cNvSpPr txBox="1"/>
          <p:nvPr/>
        </p:nvSpPr>
        <p:spPr>
          <a:xfrm>
            <a:off x="495303" y="3620822"/>
            <a:ext cx="1874428" cy="349702"/>
          </a:xfrm>
          <a:prstGeom prst="rect">
            <a:avLst/>
          </a:prstGeom>
          <a:noFill/>
        </p:spPr>
        <p:txBody>
          <a:bodyPr wrap="square" lIns="36000" tIns="36000" rIns="36000" bIns="36000" rtlCol="0">
            <a:spAutoFit/>
          </a:bodyPr>
          <a:lstStyle/>
          <a:p>
            <a:pPr algn="l"/>
            <a:r>
              <a:rPr lang="ar-SA" b="1" dirty="0">
                <a:solidFill>
                  <a:srgbClr val="0C2D70"/>
                </a:solidFill>
                <a:latin typeface="Sakkal Majalla" panose="02000000000000000000" pitchFamily="2" charset="-78"/>
                <a:cs typeface="Sakkal Majalla" panose="02000000000000000000" pitchFamily="2" charset="-78"/>
              </a:rPr>
              <a:t>إجمالي المواد</a:t>
            </a:r>
            <a:endParaRPr lang="en-US" b="1" dirty="0" err="1">
              <a:solidFill>
                <a:srgbClr val="0C2D70"/>
              </a:solidFill>
              <a:latin typeface="Sakkal Majalla" panose="02000000000000000000" pitchFamily="2" charset="-78"/>
              <a:cs typeface="Sakkal Majalla" panose="02000000000000000000" pitchFamily="2" charset="-78"/>
            </a:endParaRPr>
          </a:p>
        </p:txBody>
      </p:sp>
      <p:pic>
        <p:nvPicPr>
          <p:cNvPr id="34" name="Graphic 43" descr="Books with solid fill">
            <a:extLst>
              <a:ext uri="{FF2B5EF4-FFF2-40B4-BE49-F238E27FC236}">
                <a16:creationId xmlns:a16="http://schemas.microsoft.com/office/drawing/2014/main" xmlns="" id="{5D207CDC-A6F8-2D31-D597-9067A79616B6}"/>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asvg="http://schemas.microsoft.com/office/drawing/2016/SVG/main" xmlns="" r:embed="rId4"/>
              </a:ext>
            </a:extLst>
          </a:blip>
          <a:stretch>
            <a:fillRect/>
          </a:stretch>
        </p:blipFill>
        <p:spPr>
          <a:xfrm>
            <a:off x="1627728" y="3676930"/>
            <a:ext cx="885056" cy="885056"/>
          </a:xfrm>
          <a:prstGeom prst="rect">
            <a:avLst/>
          </a:prstGeom>
        </p:spPr>
      </p:pic>
      <p:pic>
        <p:nvPicPr>
          <p:cNvPr id="35" name="Graphic 44" descr="Clock with solid fill">
            <a:extLst>
              <a:ext uri="{FF2B5EF4-FFF2-40B4-BE49-F238E27FC236}">
                <a16:creationId xmlns:a16="http://schemas.microsoft.com/office/drawing/2014/main" xmlns="" id="{0A7233CB-259F-7F0F-09DA-160B0E085EE5}"/>
              </a:ext>
            </a:extLst>
          </p:cNvPr>
          <p:cNvPicPr>
            <a:picLocks noChangeAspect="1"/>
          </p:cNvPicPr>
          <p:nvPr/>
        </p:nvPicPr>
        <p:blipFill>
          <a:blip r:embed="rId5" cstate="print">
            <a:extLst>
              <a:ext uri="{28A0092B-C50C-407E-A947-70E740481C1C}">
                <a14:useLocalDpi xmlns:a14="http://schemas.microsoft.com/office/drawing/2010/main" val="0"/>
              </a:ext>
              <a:ext uri="{96DAC541-7B7A-43D3-8B79-37D633B846F1}">
                <asvg:svgBlip xmlns:asvg="http://schemas.microsoft.com/office/drawing/2016/SVG/main" xmlns="" r:embed="rId6"/>
              </a:ext>
            </a:extLst>
          </a:blip>
          <a:stretch>
            <a:fillRect/>
          </a:stretch>
        </p:blipFill>
        <p:spPr>
          <a:xfrm>
            <a:off x="6706603" y="3708051"/>
            <a:ext cx="914400" cy="914400"/>
          </a:xfrm>
          <a:prstGeom prst="rect">
            <a:avLst/>
          </a:prstGeom>
        </p:spPr>
      </p:pic>
      <p:pic>
        <p:nvPicPr>
          <p:cNvPr id="36" name="Graphic 45" descr="Graduation cap with solid fill">
            <a:extLst>
              <a:ext uri="{FF2B5EF4-FFF2-40B4-BE49-F238E27FC236}">
                <a16:creationId xmlns:a16="http://schemas.microsoft.com/office/drawing/2014/main" xmlns="" id="{673F2FBD-9D4B-960F-BE5A-909121FD4FE4}"/>
              </a:ext>
            </a:extLst>
          </p:cNvPr>
          <p:cNvPicPr>
            <a:picLocks noChangeAspect="1"/>
          </p:cNvPicPr>
          <p:nvPr/>
        </p:nvPicPr>
        <p:blipFill>
          <a:blip r:embed="rId7" cstate="print">
            <a:extLst>
              <a:ext uri="{28A0092B-C50C-407E-A947-70E740481C1C}">
                <a14:useLocalDpi xmlns:a14="http://schemas.microsoft.com/office/drawing/2010/main" val="0"/>
              </a:ext>
              <a:ext uri="{96DAC541-7B7A-43D3-8B79-37D633B846F1}">
                <asvg:svgBlip xmlns:asvg="http://schemas.microsoft.com/office/drawing/2016/SVG/main" xmlns="" r:embed="rId8"/>
              </a:ext>
            </a:extLst>
          </a:blip>
          <a:stretch>
            <a:fillRect/>
          </a:stretch>
        </p:blipFill>
        <p:spPr>
          <a:xfrm>
            <a:off x="3992461" y="3353798"/>
            <a:ext cx="1128705" cy="1128705"/>
          </a:xfrm>
          <a:prstGeom prst="rect">
            <a:avLst/>
          </a:prstGeom>
        </p:spPr>
      </p:pic>
      <p:cxnSp>
        <p:nvCxnSpPr>
          <p:cNvPr id="37" name="Straight Connector 36">
            <a:extLst>
              <a:ext uri="{FF2B5EF4-FFF2-40B4-BE49-F238E27FC236}">
                <a16:creationId xmlns:a16="http://schemas.microsoft.com/office/drawing/2014/main" xmlns="" id="{FB93149A-EB12-9780-62D2-9BC62991137A}"/>
              </a:ext>
            </a:extLst>
          </p:cNvPr>
          <p:cNvCxnSpPr>
            <a:cxnSpLocks/>
          </p:cNvCxnSpPr>
          <p:nvPr/>
        </p:nvCxnSpPr>
        <p:spPr>
          <a:xfrm>
            <a:off x="5396325" y="3538026"/>
            <a:ext cx="0" cy="944477"/>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38" name="Straight Connector 37">
            <a:extLst>
              <a:ext uri="{FF2B5EF4-FFF2-40B4-BE49-F238E27FC236}">
                <a16:creationId xmlns:a16="http://schemas.microsoft.com/office/drawing/2014/main" xmlns="" id="{D00F08EB-C16E-DC01-C04E-55E5AE98DD15}"/>
              </a:ext>
            </a:extLst>
          </p:cNvPr>
          <p:cNvCxnSpPr>
            <a:cxnSpLocks/>
          </p:cNvCxnSpPr>
          <p:nvPr/>
        </p:nvCxnSpPr>
        <p:spPr>
          <a:xfrm>
            <a:off x="2714442" y="3607414"/>
            <a:ext cx="0" cy="944476"/>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39" name="TextBox 38"/>
          <p:cNvSpPr txBox="1"/>
          <p:nvPr/>
        </p:nvSpPr>
        <p:spPr>
          <a:xfrm>
            <a:off x="194617" y="6429344"/>
            <a:ext cx="2792809" cy="400110"/>
          </a:xfrm>
          <a:prstGeom prst="rect">
            <a:avLst/>
          </a:prstGeom>
          <a:noFill/>
        </p:spPr>
        <p:txBody>
          <a:bodyPr wrap="square" rtlCol="0">
            <a:spAutoFit/>
          </a:bodyPr>
          <a:lstStyle/>
          <a:p>
            <a:pPr algn="ctr"/>
            <a:r>
              <a:rPr lang="en-US" sz="2000" b="1" dirty="0" smtClean="0">
                <a:solidFill>
                  <a:schemeClr val="accent1">
                    <a:lumMod val="75000"/>
                  </a:schemeClr>
                </a:solidFill>
              </a:rPr>
              <a:t>www.midocean.edu.km</a:t>
            </a:r>
            <a:endParaRPr lang="en-US" sz="2000" b="1" dirty="0">
              <a:solidFill>
                <a:schemeClr val="accent1">
                  <a:lumMod val="75000"/>
                </a:schemeClr>
              </a:solidFill>
            </a:endParaRPr>
          </a:p>
        </p:txBody>
      </p:sp>
    </p:spTree>
    <p:extLst>
      <p:ext uri="{BB962C8B-B14F-4D97-AF65-F5344CB8AC3E}">
        <p14:creationId xmlns:p14="http://schemas.microsoft.com/office/powerpoint/2010/main" val="3306868554"/>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02983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2551176" y="667612"/>
            <a:ext cx="8924544" cy="61077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b="1" dirty="0">
                <a:solidFill>
                  <a:schemeClr val="bg1"/>
                </a:solidFill>
                <a:latin typeface="Alexandria" pitchFamily="2" charset="-78"/>
                <a:cs typeface="Alexandria" pitchFamily="2" charset="-78"/>
              </a:rPr>
              <a:t>البرامج التي تقدمها الجامعة </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cxnSp>
        <p:nvCxnSpPr>
          <p:cNvPr id="52" name="Straight Connector 51">
            <a:extLst>
              <a:ext uri="{FF2B5EF4-FFF2-40B4-BE49-F238E27FC236}">
                <a16:creationId xmlns:a16="http://schemas.microsoft.com/office/drawing/2014/main" xmlns="" id="{D13F0A65-322D-4438-F541-BE197F0A02DC}"/>
              </a:ext>
            </a:extLst>
          </p:cNvPr>
          <p:cNvCxnSpPr/>
          <p:nvPr/>
        </p:nvCxnSpPr>
        <p:spPr>
          <a:xfrm flipH="1">
            <a:off x="856915" y="2482117"/>
            <a:ext cx="10744200" cy="0"/>
          </a:xfrm>
          <a:prstGeom prst="line">
            <a:avLst/>
          </a:prstGeom>
          <a:ln w="5080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sp>
        <p:nvSpPr>
          <p:cNvPr id="53" name="Rectangle 52">
            <a:extLst>
              <a:ext uri="{FF2B5EF4-FFF2-40B4-BE49-F238E27FC236}">
                <a16:creationId xmlns:a16="http://schemas.microsoft.com/office/drawing/2014/main" xmlns="" id="{C926783E-CA95-AAC2-469F-1E991BE9691A}"/>
              </a:ext>
            </a:extLst>
          </p:cNvPr>
          <p:cNvSpPr/>
          <p:nvPr/>
        </p:nvSpPr>
        <p:spPr>
          <a:xfrm>
            <a:off x="5709253" y="1671534"/>
            <a:ext cx="1039525" cy="677108"/>
          </a:xfrm>
          <a:prstGeom prst="rect">
            <a:avLst/>
          </a:prstGeom>
        </p:spPr>
        <p:txBody>
          <a:bodyPr wrap="square">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ctr" defTabSz="914400" rtl="1" eaLnBrk="1" fontAlgn="auto" latinLnBrk="0" hangingPunct="1">
              <a:lnSpc>
                <a:spcPct val="95000"/>
              </a:lnSpc>
              <a:spcBef>
                <a:spcPts val="300"/>
              </a:spcBef>
              <a:spcAft>
                <a:spcPts val="300"/>
              </a:spcAft>
              <a:buClrTx/>
              <a:buSzTx/>
              <a:buFontTx/>
              <a:buNone/>
              <a:tabLst/>
              <a:defRPr/>
            </a:pPr>
            <a:r>
              <a:rPr lang="en-US" sz="4000" dirty="0">
                <a:solidFill>
                  <a:srgbClr val="0C2D70"/>
                </a:solidFill>
                <a:latin typeface="Rockwell Extra Bold" panose="02060903040505020403" pitchFamily="18" charset="0"/>
                <a:cs typeface="Sakkal Majalla" panose="02000000000000000000" pitchFamily="2" charset="-78"/>
              </a:rPr>
              <a:t>31</a:t>
            </a:r>
            <a:endParaRPr kumimoji="0" lang="en-US" sz="4000" b="0" i="0" u="none" strike="noStrike" kern="1200" cap="none" spc="0" normalizeH="0" baseline="0" noProof="0" dirty="0">
              <a:ln>
                <a:noFill/>
              </a:ln>
              <a:solidFill>
                <a:srgbClr val="0C2D70"/>
              </a:solidFill>
              <a:effectLst/>
              <a:uLnTx/>
              <a:uFillTx/>
              <a:latin typeface="Rockwell Extra Bold" panose="02060903040505020403" pitchFamily="18" charset="0"/>
              <a:ea typeface="+mn-ea"/>
              <a:cs typeface="Sakkal Majalla" panose="02000000000000000000" pitchFamily="2" charset="-78"/>
            </a:endParaRPr>
          </a:p>
        </p:txBody>
      </p:sp>
      <p:sp>
        <p:nvSpPr>
          <p:cNvPr id="54" name="TextBox 53">
            <a:extLst>
              <a:ext uri="{FF2B5EF4-FFF2-40B4-BE49-F238E27FC236}">
                <a16:creationId xmlns:a16="http://schemas.microsoft.com/office/drawing/2014/main" xmlns="" id="{7E1F5A6B-148A-B423-023C-7F04967240C8}"/>
              </a:ext>
            </a:extLst>
          </p:cNvPr>
          <p:cNvSpPr txBox="1"/>
          <p:nvPr/>
        </p:nvSpPr>
        <p:spPr>
          <a:xfrm>
            <a:off x="5709253" y="1339448"/>
            <a:ext cx="1874428" cy="349702"/>
          </a:xfrm>
          <a:prstGeom prst="rect">
            <a:avLst/>
          </a:prstGeom>
          <a:noFill/>
        </p:spPr>
        <p:txBody>
          <a:bodyPr wrap="square" lIns="36000" tIns="36000" rIns="36000" bIns="36000" rtlCol="0">
            <a:spAutoFit/>
          </a:bodyPr>
          <a:lstStyle/>
          <a:p>
            <a:pPr algn="l"/>
            <a:r>
              <a:rPr lang="ar-SA" b="1" dirty="0">
                <a:solidFill>
                  <a:srgbClr val="0C2D70"/>
                </a:solidFill>
                <a:latin typeface="Sakkal Majalla" panose="02000000000000000000" pitchFamily="2" charset="-78"/>
                <a:cs typeface="Sakkal Majalla" panose="02000000000000000000" pitchFamily="2" charset="-78"/>
              </a:rPr>
              <a:t>إجمالي الساعات</a:t>
            </a:r>
            <a:endParaRPr lang="en-US" b="1" dirty="0" err="1">
              <a:solidFill>
                <a:srgbClr val="0C2D70"/>
              </a:solidFill>
              <a:latin typeface="Sakkal Majalla" panose="02000000000000000000" pitchFamily="2" charset="-78"/>
              <a:cs typeface="Sakkal Majalla" panose="02000000000000000000" pitchFamily="2" charset="-78"/>
            </a:endParaRPr>
          </a:p>
        </p:txBody>
      </p:sp>
      <p:cxnSp>
        <p:nvCxnSpPr>
          <p:cNvPr id="55" name="Straight Connector 54">
            <a:extLst>
              <a:ext uri="{FF2B5EF4-FFF2-40B4-BE49-F238E27FC236}">
                <a16:creationId xmlns:a16="http://schemas.microsoft.com/office/drawing/2014/main" xmlns="" id="{B7F774ED-6EBE-36C5-4FFB-A7AA79FB8AA8}"/>
              </a:ext>
            </a:extLst>
          </p:cNvPr>
          <p:cNvCxnSpPr>
            <a:cxnSpLocks/>
          </p:cNvCxnSpPr>
          <p:nvPr/>
        </p:nvCxnSpPr>
        <p:spPr>
          <a:xfrm>
            <a:off x="3017845" y="1190300"/>
            <a:ext cx="0" cy="1225143"/>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56" name="Rectangle 55">
            <a:extLst>
              <a:ext uri="{FF2B5EF4-FFF2-40B4-BE49-F238E27FC236}">
                <a16:creationId xmlns:a16="http://schemas.microsoft.com/office/drawing/2014/main" xmlns="" id="{ED43D4CD-FDC8-A802-ED79-EFD593CC6AEF}"/>
              </a:ext>
            </a:extLst>
          </p:cNvPr>
          <p:cNvSpPr/>
          <p:nvPr/>
        </p:nvSpPr>
        <p:spPr>
          <a:xfrm>
            <a:off x="3126043" y="1685432"/>
            <a:ext cx="1039525" cy="677108"/>
          </a:xfrm>
          <a:prstGeom prst="rect">
            <a:avLst/>
          </a:prstGeom>
        </p:spPr>
        <p:txBody>
          <a:bodyPr wrap="square">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ctr" defTabSz="914400" rtl="1" eaLnBrk="1" fontAlgn="auto" latinLnBrk="0" hangingPunct="1">
              <a:lnSpc>
                <a:spcPct val="95000"/>
              </a:lnSpc>
              <a:spcBef>
                <a:spcPts val="300"/>
              </a:spcBef>
              <a:spcAft>
                <a:spcPts val="300"/>
              </a:spcAft>
              <a:buClrTx/>
              <a:buSzTx/>
              <a:buFontTx/>
              <a:buNone/>
              <a:tabLst/>
              <a:defRPr/>
            </a:pPr>
            <a:r>
              <a:rPr lang="en-US" sz="4000" dirty="0">
                <a:solidFill>
                  <a:srgbClr val="0C2D70"/>
                </a:solidFill>
                <a:latin typeface="Rockwell Extra Bold" panose="02060903040505020403" pitchFamily="18" charset="0"/>
                <a:cs typeface="Sakkal Majalla" panose="02000000000000000000" pitchFamily="2" charset="-78"/>
              </a:rPr>
              <a:t>3</a:t>
            </a:r>
            <a:endParaRPr kumimoji="0" lang="en-US" sz="4000" b="0" i="0" u="none" strike="noStrike" kern="1200" cap="none" spc="0" normalizeH="0" baseline="0" noProof="0" dirty="0">
              <a:ln>
                <a:noFill/>
              </a:ln>
              <a:solidFill>
                <a:srgbClr val="0C2D70"/>
              </a:solidFill>
              <a:effectLst/>
              <a:uLnTx/>
              <a:uFillTx/>
              <a:latin typeface="Rockwell Extra Bold" panose="02060903040505020403" pitchFamily="18" charset="0"/>
              <a:ea typeface="+mn-ea"/>
              <a:cs typeface="Sakkal Majalla" panose="02000000000000000000" pitchFamily="2" charset="-78"/>
            </a:endParaRPr>
          </a:p>
        </p:txBody>
      </p:sp>
      <p:sp>
        <p:nvSpPr>
          <p:cNvPr id="57" name="TextBox 56">
            <a:extLst>
              <a:ext uri="{FF2B5EF4-FFF2-40B4-BE49-F238E27FC236}">
                <a16:creationId xmlns:a16="http://schemas.microsoft.com/office/drawing/2014/main" xmlns="" id="{49A6D6B8-79B2-F33D-4717-7A9C23F3A793}"/>
              </a:ext>
            </a:extLst>
          </p:cNvPr>
          <p:cNvSpPr txBox="1"/>
          <p:nvPr/>
        </p:nvSpPr>
        <p:spPr>
          <a:xfrm>
            <a:off x="3126043" y="1353346"/>
            <a:ext cx="1874428" cy="349702"/>
          </a:xfrm>
          <a:prstGeom prst="rect">
            <a:avLst/>
          </a:prstGeom>
          <a:noFill/>
        </p:spPr>
        <p:txBody>
          <a:bodyPr wrap="square" lIns="36000" tIns="36000" rIns="36000" bIns="36000" rtlCol="0">
            <a:spAutoFit/>
          </a:bodyPr>
          <a:lstStyle/>
          <a:p>
            <a:pPr algn="l"/>
            <a:r>
              <a:rPr lang="ar-SA" b="1" dirty="0">
                <a:solidFill>
                  <a:srgbClr val="0C2D70"/>
                </a:solidFill>
                <a:latin typeface="Sakkal Majalla" panose="02000000000000000000" pitchFamily="2" charset="-78"/>
                <a:cs typeface="Sakkal Majalla" panose="02000000000000000000" pitchFamily="2" charset="-78"/>
              </a:rPr>
              <a:t>إجمالي الفصول</a:t>
            </a:r>
            <a:endParaRPr lang="en-US" b="1" dirty="0" err="1">
              <a:solidFill>
                <a:srgbClr val="0C2D70"/>
              </a:solidFill>
              <a:latin typeface="Sakkal Majalla" panose="02000000000000000000" pitchFamily="2" charset="-78"/>
              <a:cs typeface="Sakkal Majalla" panose="02000000000000000000" pitchFamily="2" charset="-78"/>
            </a:endParaRPr>
          </a:p>
        </p:txBody>
      </p:sp>
      <p:sp>
        <p:nvSpPr>
          <p:cNvPr id="58" name="Rectangle 57">
            <a:extLst>
              <a:ext uri="{FF2B5EF4-FFF2-40B4-BE49-F238E27FC236}">
                <a16:creationId xmlns:a16="http://schemas.microsoft.com/office/drawing/2014/main" xmlns="" id="{4A7EF31C-31E4-C350-8A39-C58E91245FD8}"/>
              </a:ext>
            </a:extLst>
          </p:cNvPr>
          <p:cNvSpPr/>
          <p:nvPr/>
        </p:nvSpPr>
        <p:spPr>
          <a:xfrm>
            <a:off x="655831" y="1684942"/>
            <a:ext cx="1039525" cy="684803"/>
          </a:xfrm>
          <a:prstGeom prst="rect">
            <a:avLst/>
          </a:prstGeom>
        </p:spPr>
        <p:txBody>
          <a:bodyPr wrap="square">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ctr" defTabSz="914400" rtl="1" eaLnBrk="1" fontAlgn="auto" latinLnBrk="0" hangingPunct="1">
              <a:lnSpc>
                <a:spcPct val="95000"/>
              </a:lnSpc>
              <a:spcBef>
                <a:spcPts val="300"/>
              </a:spcBef>
              <a:spcAft>
                <a:spcPts val="300"/>
              </a:spcAft>
              <a:buClrTx/>
              <a:buSzTx/>
              <a:buFontTx/>
              <a:buNone/>
              <a:tabLst/>
              <a:defRPr/>
            </a:pPr>
            <a:r>
              <a:rPr kumimoji="0" lang="en-US" sz="4000" b="0" i="0" u="none" strike="noStrike" kern="1200" cap="none" spc="0" normalizeH="0" baseline="0" noProof="0" dirty="0">
                <a:ln>
                  <a:noFill/>
                </a:ln>
                <a:solidFill>
                  <a:srgbClr val="0C2D70"/>
                </a:solidFill>
                <a:effectLst/>
                <a:uLnTx/>
                <a:uFillTx/>
                <a:latin typeface="Rockwell Extra Bold" panose="02060903040505020403" pitchFamily="18" charset="0"/>
                <a:ea typeface="+mn-ea"/>
                <a:cs typeface="Sakkal Majalla" panose="02000000000000000000" pitchFamily="2" charset="-78"/>
              </a:rPr>
              <a:t>10</a:t>
            </a:r>
          </a:p>
        </p:txBody>
      </p:sp>
      <p:sp>
        <p:nvSpPr>
          <p:cNvPr id="59" name="TextBox 58">
            <a:extLst>
              <a:ext uri="{FF2B5EF4-FFF2-40B4-BE49-F238E27FC236}">
                <a16:creationId xmlns:a16="http://schemas.microsoft.com/office/drawing/2014/main" xmlns="" id="{BF295782-9605-B994-F533-D590E163139B}"/>
              </a:ext>
            </a:extLst>
          </p:cNvPr>
          <p:cNvSpPr txBox="1"/>
          <p:nvPr/>
        </p:nvSpPr>
        <p:spPr>
          <a:xfrm>
            <a:off x="655831" y="1352856"/>
            <a:ext cx="1874428" cy="349702"/>
          </a:xfrm>
          <a:prstGeom prst="rect">
            <a:avLst/>
          </a:prstGeom>
          <a:noFill/>
        </p:spPr>
        <p:txBody>
          <a:bodyPr wrap="square" lIns="36000" tIns="36000" rIns="36000" bIns="36000" rtlCol="0">
            <a:spAutoFit/>
          </a:bodyPr>
          <a:lstStyle/>
          <a:p>
            <a:pPr algn="l"/>
            <a:r>
              <a:rPr lang="ar-SA" b="1" dirty="0">
                <a:solidFill>
                  <a:srgbClr val="0C2D70"/>
                </a:solidFill>
                <a:latin typeface="Sakkal Majalla" panose="02000000000000000000" pitchFamily="2" charset="-78"/>
                <a:cs typeface="Sakkal Majalla" panose="02000000000000000000" pitchFamily="2" charset="-78"/>
              </a:rPr>
              <a:t>إجمالي المواد</a:t>
            </a:r>
            <a:endParaRPr lang="en-US" b="1" dirty="0" err="1">
              <a:solidFill>
                <a:srgbClr val="0C2D70"/>
              </a:solidFill>
              <a:latin typeface="Sakkal Majalla" panose="02000000000000000000" pitchFamily="2" charset="-78"/>
              <a:cs typeface="Sakkal Majalla" panose="02000000000000000000" pitchFamily="2" charset="-78"/>
            </a:endParaRPr>
          </a:p>
        </p:txBody>
      </p:sp>
      <p:cxnSp>
        <p:nvCxnSpPr>
          <p:cNvPr id="60" name="Straight Connector 59">
            <a:extLst>
              <a:ext uri="{FF2B5EF4-FFF2-40B4-BE49-F238E27FC236}">
                <a16:creationId xmlns:a16="http://schemas.microsoft.com/office/drawing/2014/main" xmlns="" id="{30DE2A9A-0D16-C586-B2B9-878F5249C071}"/>
              </a:ext>
            </a:extLst>
          </p:cNvPr>
          <p:cNvCxnSpPr>
            <a:cxnSpLocks/>
          </p:cNvCxnSpPr>
          <p:nvPr/>
        </p:nvCxnSpPr>
        <p:spPr>
          <a:xfrm>
            <a:off x="5526095" y="1247449"/>
            <a:ext cx="0" cy="1225143"/>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pic>
        <p:nvPicPr>
          <p:cNvPr id="61" name="Graphic 56" descr="Books with solid fill">
            <a:extLst>
              <a:ext uri="{FF2B5EF4-FFF2-40B4-BE49-F238E27FC236}">
                <a16:creationId xmlns:a16="http://schemas.microsoft.com/office/drawing/2014/main" xmlns="" id="{A1C6F835-6076-68E9-7451-26CC94E766FD}"/>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asvg="http://schemas.microsoft.com/office/drawing/2016/SVG/main" xmlns="" r:embed="rId4"/>
              </a:ext>
            </a:extLst>
          </a:blip>
          <a:stretch>
            <a:fillRect/>
          </a:stretch>
        </p:blipFill>
        <p:spPr>
          <a:xfrm>
            <a:off x="1813656" y="1472464"/>
            <a:ext cx="885056" cy="885056"/>
          </a:xfrm>
          <a:prstGeom prst="rect">
            <a:avLst/>
          </a:prstGeom>
        </p:spPr>
      </p:pic>
      <p:pic>
        <p:nvPicPr>
          <p:cNvPr id="62" name="Graphic 57" descr="Clock with solid fill">
            <a:extLst>
              <a:ext uri="{FF2B5EF4-FFF2-40B4-BE49-F238E27FC236}">
                <a16:creationId xmlns:a16="http://schemas.microsoft.com/office/drawing/2014/main" xmlns="" id="{0A39C2CE-4A16-C307-46A7-9DC9FB65411B}"/>
              </a:ext>
            </a:extLst>
          </p:cNvPr>
          <p:cNvPicPr>
            <a:picLocks noChangeAspect="1"/>
          </p:cNvPicPr>
          <p:nvPr/>
        </p:nvPicPr>
        <p:blipFill>
          <a:blip r:embed="rId5" cstate="print">
            <a:extLst>
              <a:ext uri="{28A0092B-C50C-407E-A947-70E740481C1C}">
                <a14:useLocalDpi xmlns:a14="http://schemas.microsoft.com/office/drawing/2010/main" val="0"/>
              </a:ext>
              <a:ext uri="{96DAC541-7B7A-43D3-8B79-37D633B846F1}">
                <asvg:svgBlip xmlns:asvg="http://schemas.microsoft.com/office/drawing/2016/SVG/main" xmlns="" r:embed="rId6"/>
              </a:ext>
            </a:extLst>
          </a:blip>
          <a:stretch>
            <a:fillRect/>
          </a:stretch>
        </p:blipFill>
        <p:spPr>
          <a:xfrm>
            <a:off x="6817077" y="1402820"/>
            <a:ext cx="914400" cy="914400"/>
          </a:xfrm>
          <a:prstGeom prst="rect">
            <a:avLst/>
          </a:prstGeom>
        </p:spPr>
      </p:pic>
      <p:pic>
        <p:nvPicPr>
          <p:cNvPr id="63" name="Graphic 58" descr="Graduation cap with solid fill">
            <a:extLst>
              <a:ext uri="{FF2B5EF4-FFF2-40B4-BE49-F238E27FC236}">
                <a16:creationId xmlns:a16="http://schemas.microsoft.com/office/drawing/2014/main" xmlns="" id="{A8A4BAC1-32BE-EB7A-D9DE-EF0AB85C6146}"/>
              </a:ext>
            </a:extLst>
          </p:cNvPr>
          <p:cNvPicPr>
            <a:picLocks noChangeAspect="1"/>
          </p:cNvPicPr>
          <p:nvPr/>
        </p:nvPicPr>
        <p:blipFill>
          <a:blip r:embed="rId7" cstate="print">
            <a:extLst>
              <a:ext uri="{28A0092B-C50C-407E-A947-70E740481C1C}">
                <a14:useLocalDpi xmlns:a14="http://schemas.microsoft.com/office/drawing/2010/main" val="0"/>
              </a:ext>
              <a:ext uri="{96DAC541-7B7A-43D3-8B79-37D633B846F1}">
                <asvg:svgBlip xmlns:asvg="http://schemas.microsoft.com/office/drawing/2016/SVG/main" xmlns="" r:embed="rId8"/>
              </a:ext>
            </a:extLst>
          </a:blip>
          <a:stretch>
            <a:fillRect/>
          </a:stretch>
        </p:blipFill>
        <p:spPr>
          <a:xfrm>
            <a:off x="4226765" y="1331251"/>
            <a:ext cx="1128705" cy="1128705"/>
          </a:xfrm>
          <a:prstGeom prst="rect">
            <a:avLst/>
          </a:prstGeom>
        </p:spPr>
      </p:pic>
      <p:sp>
        <p:nvSpPr>
          <p:cNvPr id="64" name="TextBox 63">
            <a:extLst>
              <a:ext uri="{FF2B5EF4-FFF2-40B4-BE49-F238E27FC236}">
                <a16:creationId xmlns:a16="http://schemas.microsoft.com/office/drawing/2014/main" xmlns="" id="{69A814C0-8B19-25D7-37A5-979F4C57D4AA}"/>
              </a:ext>
            </a:extLst>
          </p:cNvPr>
          <p:cNvSpPr txBox="1"/>
          <p:nvPr/>
        </p:nvSpPr>
        <p:spPr>
          <a:xfrm>
            <a:off x="8034345" y="1527707"/>
            <a:ext cx="3610406" cy="503590"/>
          </a:xfrm>
          <a:prstGeom prst="rect">
            <a:avLst/>
          </a:prstGeom>
          <a:noFill/>
        </p:spPr>
        <p:txBody>
          <a:bodyPr wrap="square" lIns="36000" tIns="36000" rIns="36000" bIns="36000" rtlCol="0">
            <a:spAutoFit/>
          </a:bodyPr>
          <a:lstStyle/>
          <a:p>
            <a:pPr algn="ctr"/>
            <a:r>
              <a:rPr lang="ar-SA" sz="2800" b="1" dirty="0">
                <a:solidFill>
                  <a:srgbClr val="0C2D70"/>
                </a:solidFill>
                <a:latin typeface="Sakkal Majalla" panose="02000000000000000000" pitchFamily="2" charset="-78"/>
                <a:cs typeface="Sakkal Majalla" panose="02000000000000000000" pitchFamily="2" charset="-78"/>
              </a:rPr>
              <a:t>ماجستير إدارة المشاريع</a:t>
            </a:r>
            <a:endParaRPr lang="en-US" sz="2800" b="1" dirty="0" err="1">
              <a:solidFill>
                <a:srgbClr val="0C2D70"/>
              </a:solidFill>
              <a:latin typeface="Sakkal Majalla" panose="02000000000000000000" pitchFamily="2" charset="-78"/>
              <a:cs typeface="Sakkal Majalla" panose="02000000000000000000" pitchFamily="2" charset="-78"/>
            </a:endParaRPr>
          </a:p>
        </p:txBody>
      </p:sp>
      <p:sp>
        <p:nvSpPr>
          <p:cNvPr id="65" name="Rectangle 64">
            <a:extLst>
              <a:ext uri="{FF2B5EF4-FFF2-40B4-BE49-F238E27FC236}">
                <a16:creationId xmlns:a16="http://schemas.microsoft.com/office/drawing/2014/main" xmlns="" id="{7B583ED3-5A4B-A9B9-44D0-E9CBB2801D00}"/>
              </a:ext>
            </a:extLst>
          </p:cNvPr>
          <p:cNvSpPr/>
          <p:nvPr/>
        </p:nvSpPr>
        <p:spPr>
          <a:xfrm>
            <a:off x="5709253" y="2824059"/>
            <a:ext cx="1039525" cy="677108"/>
          </a:xfrm>
          <a:prstGeom prst="rect">
            <a:avLst/>
          </a:prstGeom>
        </p:spPr>
        <p:txBody>
          <a:bodyPr wrap="square">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ctr" defTabSz="914400" rtl="1" eaLnBrk="1" fontAlgn="auto" latinLnBrk="0" hangingPunct="1">
              <a:lnSpc>
                <a:spcPct val="95000"/>
              </a:lnSpc>
              <a:spcBef>
                <a:spcPts val="300"/>
              </a:spcBef>
              <a:spcAft>
                <a:spcPts val="300"/>
              </a:spcAft>
              <a:buClrTx/>
              <a:buSzTx/>
              <a:buFontTx/>
              <a:buNone/>
              <a:tabLst/>
              <a:defRPr/>
            </a:pPr>
            <a:r>
              <a:rPr lang="en-US" sz="4000" dirty="0">
                <a:solidFill>
                  <a:srgbClr val="0C2D70"/>
                </a:solidFill>
                <a:latin typeface="Rockwell Extra Bold" panose="02060903040505020403" pitchFamily="18" charset="0"/>
                <a:cs typeface="Sakkal Majalla" panose="02000000000000000000" pitchFamily="2" charset="-78"/>
              </a:rPr>
              <a:t>32</a:t>
            </a:r>
            <a:endParaRPr kumimoji="0" lang="en-US" sz="4000" b="0" i="0" u="none" strike="noStrike" kern="1200" cap="none" spc="0" normalizeH="0" baseline="0" noProof="0" dirty="0">
              <a:ln>
                <a:noFill/>
              </a:ln>
              <a:solidFill>
                <a:srgbClr val="0C2D70"/>
              </a:solidFill>
              <a:effectLst/>
              <a:uLnTx/>
              <a:uFillTx/>
              <a:latin typeface="Rockwell Extra Bold" panose="02060903040505020403" pitchFamily="18" charset="0"/>
              <a:ea typeface="+mn-ea"/>
              <a:cs typeface="Sakkal Majalla" panose="02000000000000000000" pitchFamily="2" charset="-78"/>
            </a:endParaRPr>
          </a:p>
        </p:txBody>
      </p:sp>
      <p:sp>
        <p:nvSpPr>
          <p:cNvPr id="66" name="TextBox 65">
            <a:extLst>
              <a:ext uri="{FF2B5EF4-FFF2-40B4-BE49-F238E27FC236}">
                <a16:creationId xmlns:a16="http://schemas.microsoft.com/office/drawing/2014/main" xmlns="" id="{023120BA-AB2B-D8C7-1B33-79DB080146BD}"/>
              </a:ext>
            </a:extLst>
          </p:cNvPr>
          <p:cNvSpPr txBox="1"/>
          <p:nvPr/>
        </p:nvSpPr>
        <p:spPr>
          <a:xfrm>
            <a:off x="5709253" y="2491973"/>
            <a:ext cx="1874428" cy="349702"/>
          </a:xfrm>
          <a:prstGeom prst="rect">
            <a:avLst/>
          </a:prstGeom>
          <a:noFill/>
        </p:spPr>
        <p:txBody>
          <a:bodyPr wrap="square" lIns="36000" tIns="36000" rIns="36000" bIns="36000" rtlCol="0">
            <a:spAutoFit/>
          </a:bodyPr>
          <a:lstStyle/>
          <a:p>
            <a:pPr algn="l"/>
            <a:r>
              <a:rPr lang="ar-SA" b="1" dirty="0">
                <a:solidFill>
                  <a:srgbClr val="0C2D70"/>
                </a:solidFill>
                <a:latin typeface="Sakkal Majalla" panose="02000000000000000000" pitchFamily="2" charset="-78"/>
                <a:cs typeface="Sakkal Majalla" panose="02000000000000000000" pitchFamily="2" charset="-78"/>
              </a:rPr>
              <a:t>إجمالي الساعات</a:t>
            </a:r>
            <a:endParaRPr lang="en-US" b="1" dirty="0" err="1">
              <a:solidFill>
                <a:srgbClr val="0C2D70"/>
              </a:solidFill>
              <a:latin typeface="Sakkal Majalla" panose="02000000000000000000" pitchFamily="2" charset="-78"/>
              <a:cs typeface="Sakkal Majalla" panose="02000000000000000000" pitchFamily="2" charset="-78"/>
            </a:endParaRPr>
          </a:p>
        </p:txBody>
      </p:sp>
      <p:cxnSp>
        <p:nvCxnSpPr>
          <p:cNvPr id="67" name="Straight Connector 66">
            <a:extLst>
              <a:ext uri="{FF2B5EF4-FFF2-40B4-BE49-F238E27FC236}">
                <a16:creationId xmlns:a16="http://schemas.microsoft.com/office/drawing/2014/main" xmlns="" id="{C15DB621-0E4E-2677-B9EE-F36377C9D816}"/>
              </a:ext>
            </a:extLst>
          </p:cNvPr>
          <p:cNvCxnSpPr>
            <a:cxnSpLocks/>
          </p:cNvCxnSpPr>
          <p:nvPr/>
        </p:nvCxnSpPr>
        <p:spPr>
          <a:xfrm>
            <a:off x="3017845" y="2590475"/>
            <a:ext cx="0" cy="1225143"/>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68" name="Rectangle 67">
            <a:extLst>
              <a:ext uri="{FF2B5EF4-FFF2-40B4-BE49-F238E27FC236}">
                <a16:creationId xmlns:a16="http://schemas.microsoft.com/office/drawing/2014/main" xmlns="" id="{6CBB9027-33F8-8C97-0A75-61BF985C0641}"/>
              </a:ext>
            </a:extLst>
          </p:cNvPr>
          <p:cNvSpPr/>
          <p:nvPr/>
        </p:nvSpPr>
        <p:spPr>
          <a:xfrm>
            <a:off x="3126043" y="2837957"/>
            <a:ext cx="1039525" cy="677108"/>
          </a:xfrm>
          <a:prstGeom prst="rect">
            <a:avLst/>
          </a:prstGeom>
        </p:spPr>
        <p:txBody>
          <a:bodyPr wrap="square">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ctr" defTabSz="914400" rtl="1" eaLnBrk="1" fontAlgn="auto" latinLnBrk="0" hangingPunct="1">
              <a:lnSpc>
                <a:spcPct val="95000"/>
              </a:lnSpc>
              <a:spcBef>
                <a:spcPts val="300"/>
              </a:spcBef>
              <a:spcAft>
                <a:spcPts val="300"/>
              </a:spcAft>
              <a:buClrTx/>
              <a:buSzTx/>
              <a:buFontTx/>
              <a:buNone/>
              <a:tabLst/>
              <a:defRPr/>
            </a:pPr>
            <a:r>
              <a:rPr lang="en-US" sz="4000" dirty="0">
                <a:solidFill>
                  <a:srgbClr val="0C2D70"/>
                </a:solidFill>
                <a:latin typeface="Rockwell Extra Bold" panose="02060903040505020403" pitchFamily="18" charset="0"/>
                <a:cs typeface="Sakkal Majalla" panose="02000000000000000000" pitchFamily="2" charset="-78"/>
              </a:rPr>
              <a:t>3</a:t>
            </a:r>
            <a:endParaRPr kumimoji="0" lang="en-US" sz="4000" b="0" i="0" u="none" strike="noStrike" kern="1200" cap="none" spc="0" normalizeH="0" baseline="0" noProof="0" dirty="0">
              <a:ln>
                <a:noFill/>
              </a:ln>
              <a:solidFill>
                <a:srgbClr val="0C2D70"/>
              </a:solidFill>
              <a:effectLst/>
              <a:uLnTx/>
              <a:uFillTx/>
              <a:latin typeface="Rockwell Extra Bold" panose="02060903040505020403" pitchFamily="18" charset="0"/>
              <a:ea typeface="+mn-ea"/>
              <a:cs typeface="Sakkal Majalla" panose="02000000000000000000" pitchFamily="2" charset="-78"/>
            </a:endParaRPr>
          </a:p>
        </p:txBody>
      </p:sp>
      <p:sp>
        <p:nvSpPr>
          <p:cNvPr id="69" name="TextBox 68">
            <a:extLst>
              <a:ext uri="{FF2B5EF4-FFF2-40B4-BE49-F238E27FC236}">
                <a16:creationId xmlns:a16="http://schemas.microsoft.com/office/drawing/2014/main" xmlns="" id="{119DF03A-A435-5D30-870D-79EEF6BB5BD2}"/>
              </a:ext>
            </a:extLst>
          </p:cNvPr>
          <p:cNvSpPr txBox="1"/>
          <p:nvPr/>
        </p:nvSpPr>
        <p:spPr>
          <a:xfrm>
            <a:off x="3126043" y="2505871"/>
            <a:ext cx="1874428" cy="349702"/>
          </a:xfrm>
          <a:prstGeom prst="rect">
            <a:avLst/>
          </a:prstGeom>
          <a:noFill/>
        </p:spPr>
        <p:txBody>
          <a:bodyPr wrap="square" lIns="36000" tIns="36000" rIns="36000" bIns="36000" rtlCol="0">
            <a:spAutoFit/>
          </a:bodyPr>
          <a:lstStyle/>
          <a:p>
            <a:pPr algn="l"/>
            <a:r>
              <a:rPr lang="ar-SA" b="1" dirty="0">
                <a:solidFill>
                  <a:srgbClr val="0C2D70"/>
                </a:solidFill>
                <a:latin typeface="Sakkal Majalla" panose="02000000000000000000" pitchFamily="2" charset="-78"/>
                <a:cs typeface="Sakkal Majalla" panose="02000000000000000000" pitchFamily="2" charset="-78"/>
              </a:rPr>
              <a:t>إجمالي الفصول</a:t>
            </a:r>
            <a:endParaRPr lang="en-US" b="1" dirty="0" err="1">
              <a:solidFill>
                <a:srgbClr val="0C2D70"/>
              </a:solidFill>
              <a:latin typeface="Sakkal Majalla" panose="02000000000000000000" pitchFamily="2" charset="-78"/>
              <a:cs typeface="Sakkal Majalla" panose="02000000000000000000" pitchFamily="2" charset="-78"/>
            </a:endParaRPr>
          </a:p>
        </p:txBody>
      </p:sp>
      <p:sp>
        <p:nvSpPr>
          <p:cNvPr id="70" name="Rectangle 69">
            <a:extLst>
              <a:ext uri="{FF2B5EF4-FFF2-40B4-BE49-F238E27FC236}">
                <a16:creationId xmlns:a16="http://schemas.microsoft.com/office/drawing/2014/main" xmlns="" id="{6D3F6EB8-1B64-D5EF-191D-1AC63E3DCAD2}"/>
              </a:ext>
            </a:extLst>
          </p:cNvPr>
          <p:cNvSpPr/>
          <p:nvPr/>
        </p:nvSpPr>
        <p:spPr>
          <a:xfrm>
            <a:off x="655831" y="2837467"/>
            <a:ext cx="1039525" cy="684803"/>
          </a:xfrm>
          <a:prstGeom prst="rect">
            <a:avLst/>
          </a:prstGeom>
        </p:spPr>
        <p:txBody>
          <a:bodyPr wrap="square">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ctr" defTabSz="914400" rtl="1" eaLnBrk="1" fontAlgn="auto" latinLnBrk="0" hangingPunct="1">
              <a:lnSpc>
                <a:spcPct val="95000"/>
              </a:lnSpc>
              <a:spcBef>
                <a:spcPts val="300"/>
              </a:spcBef>
              <a:spcAft>
                <a:spcPts val="300"/>
              </a:spcAft>
              <a:buClrTx/>
              <a:buSzTx/>
              <a:buFontTx/>
              <a:buNone/>
              <a:tabLst/>
              <a:defRPr/>
            </a:pPr>
            <a:r>
              <a:rPr kumimoji="0" lang="en-US" sz="4000" b="0" i="0" u="none" strike="noStrike" kern="1200" cap="none" spc="0" normalizeH="0" baseline="0" noProof="0" dirty="0">
                <a:ln>
                  <a:noFill/>
                </a:ln>
                <a:solidFill>
                  <a:srgbClr val="0C2D70"/>
                </a:solidFill>
                <a:effectLst/>
                <a:uLnTx/>
                <a:uFillTx/>
                <a:latin typeface="Rockwell Extra Bold" panose="02060903040505020403" pitchFamily="18" charset="0"/>
                <a:ea typeface="+mn-ea"/>
                <a:cs typeface="Sakkal Majalla" panose="02000000000000000000" pitchFamily="2" charset="-78"/>
              </a:rPr>
              <a:t>10</a:t>
            </a:r>
          </a:p>
        </p:txBody>
      </p:sp>
      <p:sp>
        <p:nvSpPr>
          <p:cNvPr id="71" name="TextBox 70">
            <a:extLst>
              <a:ext uri="{FF2B5EF4-FFF2-40B4-BE49-F238E27FC236}">
                <a16:creationId xmlns:a16="http://schemas.microsoft.com/office/drawing/2014/main" xmlns="" id="{BF837849-A989-FEBB-8BE5-A7CA555A7986}"/>
              </a:ext>
            </a:extLst>
          </p:cNvPr>
          <p:cNvSpPr txBox="1"/>
          <p:nvPr/>
        </p:nvSpPr>
        <p:spPr>
          <a:xfrm>
            <a:off x="655831" y="2505381"/>
            <a:ext cx="1874428" cy="349702"/>
          </a:xfrm>
          <a:prstGeom prst="rect">
            <a:avLst/>
          </a:prstGeom>
          <a:noFill/>
        </p:spPr>
        <p:txBody>
          <a:bodyPr wrap="square" lIns="36000" tIns="36000" rIns="36000" bIns="36000" rtlCol="0">
            <a:spAutoFit/>
          </a:bodyPr>
          <a:lstStyle/>
          <a:p>
            <a:pPr algn="l"/>
            <a:r>
              <a:rPr lang="ar-SA" b="1" dirty="0">
                <a:solidFill>
                  <a:srgbClr val="0C2D70"/>
                </a:solidFill>
                <a:latin typeface="Sakkal Majalla" panose="02000000000000000000" pitchFamily="2" charset="-78"/>
                <a:cs typeface="Sakkal Majalla" panose="02000000000000000000" pitchFamily="2" charset="-78"/>
              </a:rPr>
              <a:t>إجمالي المواد</a:t>
            </a:r>
            <a:endParaRPr lang="en-US" b="1" dirty="0" err="1">
              <a:solidFill>
                <a:srgbClr val="0C2D70"/>
              </a:solidFill>
              <a:latin typeface="Sakkal Majalla" panose="02000000000000000000" pitchFamily="2" charset="-78"/>
              <a:cs typeface="Sakkal Majalla" panose="02000000000000000000" pitchFamily="2" charset="-78"/>
            </a:endParaRPr>
          </a:p>
        </p:txBody>
      </p:sp>
      <p:pic>
        <p:nvPicPr>
          <p:cNvPr id="72" name="Graphic 67" descr="Books with solid fill">
            <a:extLst>
              <a:ext uri="{FF2B5EF4-FFF2-40B4-BE49-F238E27FC236}">
                <a16:creationId xmlns:a16="http://schemas.microsoft.com/office/drawing/2014/main" xmlns="" id="{7F4A2994-C278-A1BF-331D-12F48B6E826A}"/>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asvg="http://schemas.microsoft.com/office/drawing/2016/SVG/main" xmlns="" r:embed="rId4"/>
              </a:ext>
            </a:extLst>
          </a:blip>
          <a:stretch>
            <a:fillRect/>
          </a:stretch>
        </p:blipFill>
        <p:spPr>
          <a:xfrm>
            <a:off x="1813656" y="2624989"/>
            <a:ext cx="885056" cy="885056"/>
          </a:xfrm>
          <a:prstGeom prst="rect">
            <a:avLst/>
          </a:prstGeom>
        </p:spPr>
      </p:pic>
      <p:pic>
        <p:nvPicPr>
          <p:cNvPr id="73" name="Graphic 68" descr="Clock with solid fill">
            <a:extLst>
              <a:ext uri="{FF2B5EF4-FFF2-40B4-BE49-F238E27FC236}">
                <a16:creationId xmlns:a16="http://schemas.microsoft.com/office/drawing/2014/main" xmlns="" id="{61D4A004-D4CB-1FB0-6797-579D04CBA4D0}"/>
              </a:ext>
            </a:extLst>
          </p:cNvPr>
          <p:cNvPicPr>
            <a:picLocks noChangeAspect="1"/>
          </p:cNvPicPr>
          <p:nvPr/>
        </p:nvPicPr>
        <p:blipFill>
          <a:blip r:embed="rId5" cstate="print">
            <a:extLst>
              <a:ext uri="{28A0092B-C50C-407E-A947-70E740481C1C}">
                <a14:useLocalDpi xmlns:a14="http://schemas.microsoft.com/office/drawing/2010/main" val="0"/>
              </a:ext>
              <a:ext uri="{96DAC541-7B7A-43D3-8B79-37D633B846F1}">
                <asvg:svgBlip xmlns:asvg="http://schemas.microsoft.com/office/drawing/2016/SVG/main" xmlns="" r:embed="rId6"/>
              </a:ext>
            </a:extLst>
          </a:blip>
          <a:stretch>
            <a:fillRect/>
          </a:stretch>
        </p:blipFill>
        <p:spPr>
          <a:xfrm>
            <a:off x="6817077" y="2555345"/>
            <a:ext cx="914400" cy="914400"/>
          </a:xfrm>
          <a:prstGeom prst="rect">
            <a:avLst/>
          </a:prstGeom>
        </p:spPr>
      </p:pic>
      <p:pic>
        <p:nvPicPr>
          <p:cNvPr id="74" name="Graphic 69" descr="Graduation cap with solid fill">
            <a:extLst>
              <a:ext uri="{FF2B5EF4-FFF2-40B4-BE49-F238E27FC236}">
                <a16:creationId xmlns:a16="http://schemas.microsoft.com/office/drawing/2014/main" xmlns="" id="{BBD7FDB2-8BEF-C487-336D-B1266B055001}"/>
              </a:ext>
            </a:extLst>
          </p:cNvPr>
          <p:cNvPicPr>
            <a:picLocks noChangeAspect="1"/>
          </p:cNvPicPr>
          <p:nvPr/>
        </p:nvPicPr>
        <p:blipFill>
          <a:blip r:embed="rId7" cstate="print">
            <a:extLst>
              <a:ext uri="{28A0092B-C50C-407E-A947-70E740481C1C}">
                <a14:useLocalDpi xmlns:a14="http://schemas.microsoft.com/office/drawing/2010/main" val="0"/>
              </a:ext>
              <a:ext uri="{96DAC541-7B7A-43D3-8B79-37D633B846F1}">
                <asvg:svgBlip xmlns:asvg="http://schemas.microsoft.com/office/drawing/2016/SVG/main" xmlns="" r:embed="rId8"/>
              </a:ext>
            </a:extLst>
          </a:blip>
          <a:stretch>
            <a:fillRect/>
          </a:stretch>
        </p:blipFill>
        <p:spPr>
          <a:xfrm>
            <a:off x="4226765" y="2483776"/>
            <a:ext cx="1128705" cy="1128705"/>
          </a:xfrm>
          <a:prstGeom prst="rect">
            <a:avLst/>
          </a:prstGeom>
        </p:spPr>
      </p:pic>
      <p:sp>
        <p:nvSpPr>
          <p:cNvPr id="75" name="TextBox 74">
            <a:extLst>
              <a:ext uri="{FF2B5EF4-FFF2-40B4-BE49-F238E27FC236}">
                <a16:creationId xmlns:a16="http://schemas.microsoft.com/office/drawing/2014/main" xmlns="" id="{1F5E99DF-5A88-381D-BCB8-B3CAD1A2164E}"/>
              </a:ext>
            </a:extLst>
          </p:cNvPr>
          <p:cNvSpPr txBox="1"/>
          <p:nvPr/>
        </p:nvSpPr>
        <p:spPr>
          <a:xfrm>
            <a:off x="8425733" y="2807618"/>
            <a:ext cx="2850155" cy="503590"/>
          </a:xfrm>
          <a:prstGeom prst="rect">
            <a:avLst/>
          </a:prstGeom>
          <a:noFill/>
        </p:spPr>
        <p:txBody>
          <a:bodyPr wrap="square" lIns="36000" tIns="36000" rIns="36000" bIns="36000" rtlCol="0">
            <a:spAutoFit/>
          </a:bodyPr>
          <a:lstStyle/>
          <a:p>
            <a:pPr algn="ctr"/>
            <a:r>
              <a:rPr lang="ar-SA" sz="2800" b="1" dirty="0">
                <a:solidFill>
                  <a:srgbClr val="0C2D70"/>
                </a:solidFill>
                <a:latin typeface="Sakkal Majalla" panose="02000000000000000000" pitchFamily="2" charset="-78"/>
                <a:cs typeface="Sakkal Majalla" panose="02000000000000000000" pitchFamily="2" charset="-78"/>
              </a:rPr>
              <a:t>ماجستير </a:t>
            </a:r>
            <a:r>
              <a:rPr lang="ar-EG" sz="2800" b="1" dirty="0">
                <a:solidFill>
                  <a:srgbClr val="0C2D70"/>
                </a:solidFill>
                <a:latin typeface="Sakkal Majalla" panose="02000000000000000000" pitchFamily="2" charset="-78"/>
                <a:cs typeface="Sakkal Majalla" panose="02000000000000000000" pitchFamily="2" charset="-78"/>
              </a:rPr>
              <a:t>الإدارة </a:t>
            </a:r>
            <a:endParaRPr lang="en-US" sz="2800" b="1" dirty="0" err="1">
              <a:solidFill>
                <a:srgbClr val="0C2D70"/>
              </a:solidFill>
              <a:latin typeface="Sakkal Majalla" panose="02000000000000000000" pitchFamily="2" charset="-78"/>
              <a:cs typeface="Sakkal Majalla" panose="02000000000000000000" pitchFamily="2" charset="-78"/>
            </a:endParaRPr>
          </a:p>
        </p:txBody>
      </p:sp>
      <p:cxnSp>
        <p:nvCxnSpPr>
          <p:cNvPr id="76" name="Straight Connector 75">
            <a:extLst>
              <a:ext uri="{FF2B5EF4-FFF2-40B4-BE49-F238E27FC236}">
                <a16:creationId xmlns:a16="http://schemas.microsoft.com/office/drawing/2014/main" xmlns="" id="{B51473ED-BD84-A066-779B-D71078A51082}"/>
              </a:ext>
            </a:extLst>
          </p:cNvPr>
          <p:cNvCxnSpPr/>
          <p:nvPr/>
        </p:nvCxnSpPr>
        <p:spPr>
          <a:xfrm flipH="1">
            <a:off x="733770" y="3929917"/>
            <a:ext cx="10744200" cy="0"/>
          </a:xfrm>
          <a:prstGeom prst="line">
            <a:avLst/>
          </a:prstGeom>
          <a:ln w="5080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cxnSp>
        <p:nvCxnSpPr>
          <p:cNvPr id="77" name="Straight Connector 76">
            <a:extLst>
              <a:ext uri="{FF2B5EF4-FFF2-40B4-BE49-F238E27FC236}">
                <a16:creationId xmlns:a16="http://schemas.microsoft.com/office/drawing/2014/main" xmlns="" id="{69D9F32A-BE35-664D-94BE-ED9DE4C6C9BA}"/>
              </a:ext>
            </a:extLst>
          </p:cNvPr>
          <p:cNvCxnSpPr>
            <a:cxnSpLocks/>
          </p:cNvCxnSpPr>
          <p:nvPr/>
        </p:nvCxnSpPr>
        <p:spPr>
          <a:xfrm>
            <a:off x="5516570" y="2628574"/>
            <a:ext cx="0" cy="1225143"/>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78" name="Rectangle 77">
            <a:extLst>
              <a:ext uri="{FF2B5EF4-FFF2-40B4-BE49-F238E27FC236}">
                <a16:creationId xmlns:a16="http://schemas.microsoft.com/office/drawing/2014/main" xmlns="" id="{3D542CA2-90D2-93A6-DD54-C2AD743A61BA}"/>
              </a:ext>
            </a:extLst>
          </p:cNvPr>
          <p:cNvSpPr/>
          <p:nvPr/>
        </p:nvSpPr>
        <p:spPr>
          <a:xfrm>
            <a:off x="5861653" y="4519509"/>
            <a:ext cx="1039525" cy="677108"/>
          </a:xfrm>
          <a:prstGeom prst="rect">
            <a:avLst/>
          </a:prstGeom>
        </p:spPr>
        <p:txBody>
          <a:bodyPr wrap="square">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ctr" defTabSz="914400" rtl="1" eaLnBrk="1" fontAlgn="auto" latinLnBrk="0" hangingPunct="1">
              <a:lnSpc>
                <a:spcPct val="95000"/>
              </a:lnSpc>
              <a:spcBef>
                <a:spcPts val="300"/>
              </a:spcBef>
              <a:spcAft>
                <a:spcPts val="300"/>
              </a:spcAft>
              <a:buClrTx/>
              <a:buSzTx/>
              <a:buFontTx/>
              <a:buNone/>
              <a:tabLst/>
              <a:defRPr/>
            </a:pPr>
            <a:r>
              <a:rPr lang="en-US" sz="4000" dirty="0">
                <a:solidFill>
                  <a:srgbClr val="0C2D70"/>
                </a:solidFill>
                <a:latin typeface="Rockwell Extra Bold" panose="02060903040505020403" pitchFamily="18" charset="0"/>
                <a:cs typeface="Sakkal Majalla" panose="02000000000000000000" pitchFamily="2" charset="-78"/>
              </a:rPr>
              <a:t>31</a:t>
            </a:r>
            <a:endParaRPr kumimoji="0" lang="en-US" sz="4000" b="0" i="0" u="none" strike="noStrike" kern="1200" cap="none" spc="0" normalizeH="0" baseline="0" noProof="0" dirty="0">
              <a:ln>
                <a:noFill/>
              </a:ln>
              <a:solidFill>
                <a:srgbClr val="0C2D70"/>
              </a:solidFill>
              <a:effectLst/>
              <a:uLnTx/>
              <a:uFillTx/>
              <a:latin typeface="Rockwell Extra Bold" panose="02060903040505020403" pitchFamily="18" charset="0"/>
              <a:ea typeface="+mn-ea"/>
              <a:cs typeface="Sakkal Majalla" panose="02000000000000000000" pitchFamily="2" charset="-78"/>
            </a:endParaRPr>
          </a:p>
        </p:txBody>
      </p:sp>
      <p:sp>
        <p:nvSpPr>
          <p:cNvPr id="79" name="TextBox 78">
            <a:extLst>
              <a:ext uri="{FF2B5EF4-FFF2-40B4-BE49-F238E27FC236}">
                <a16:creationId xmlns:a16="http://schemas.microsoft.com/office/drawing/2014/main" xmlns="" id="{52A03A64-FA1D-C29F-CD60-B85867CF210E}"/>
              </a:ext>
            </a:extLst>
          </p:cNvPr>
          <p:cNvSpPr txBox="1"/>
          <p:nvPr/>
        </p:nvSpPr>
        <p:spPr>
          <a:xfrm>
            <a:off x="5861653" y="4187423"/>
            <a:ext cx="1874428" cy="349702"/>
          </a:xfrm>
          <a:prstGeom prst="rect">
            <a:avLst/>
          </a:prstGeom>
          <a:noFill/>
        </p:spPr>
        <p:txBody>
          <a:bodyPr wrap="square" lIns="36000" tIns="36000" rIns="36000" bIns="36000" rtlCol="0">
            <a:spAutoFit/>
          </a:bodyPr>
          <a:lstStyle/>
          <a:p>
            <a:pPr algn="l"/>
            <a:r>
              <a:rPr lang="ar-SA" b="1" dirty="0">
                <a:solidFill>
                  <a:srgbClr val="0C2D70"/>
                </a:solidFill>
                <a:latin typeface="Sakkal Majalla" panose="02000000000000000000" pitchFamily="2" charset="-78"/>
                <a:cs typeface="Sakkal Majalla" panose="02000000000000000000" pitchFamily="2" charset="-78"/>
              </a:rPr>
              <a:t>إجمالي الساعات</a:t>
            </a:r>
            <a:endParaRPr lang="en-US" b="1" dirty="0" err="1">
              <a:solidFill>
                <a:srgbClr val="0C2D70"/>
              </a:solidFill>
              <a:latin typeface="Sakkal Majalla" panose="02000000000000000000" pitchFamily="2" charset="-78"/>
              <a:cs typeface="Sakkal Majalla" panose="02000000000000000000" pitchFamily="2" charset="-78"/>
            </a:endParaRPr>
          </a:p>
        </p:txBody>
      </p:sp>
      <p:sp>
        <p:nvSpPr>
          <p:cNvPr id="80" name="Rectangle 79">
            <a:extLst>
              <a:ext uri="{FF2B5EF4-FFF2-40B4-BE49-F238E27FC236}">
                <a16:creationId xmlns:a16="http://schemas.microsoft.com/office/drawing/2014/main" xmlns="" id="{97305CA5-3783-CA58-E7BC-789E7BEEFEE3}"/>
              </a:ext>
            </a:extLst>
          </p:cNvPr>
          <p:cNvSpPr/>
          <p:nvPr/>
        </p:nvSpPr>
        <p:spPr>
          <a:xfrm>
            <a:off x="3278443" y="4533407"/>
            <a:ext cx="1039525" cy="677108"/>
          </a:xfrm>
          <a:prstGeom prst="rect">
            <a:avLst/>
          </a:prstGeom>
        </p:spPr>
        <p:txBody>
          <a:bodyPr wrap="square">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ctr" defTabSz="914400" rtl="1" eaLnBrk="1" fontAlgn="auto" latinLnBrk="0" hangingPunct="1">
              <a:lnSpc>
                <a:spcPct val="95000"/>
              </a:lnSpc>
              <a:spcBef>
                <a:spcPts val="300"/>
              </a:spcBef>
              <a:spcAft>
                <a:spcPts val="300"/>
              </a:spcAft>
              <a:buClrTx/>
              <a:buSzTx/>
              <a:buFontTx/>
              <a:buNone/>
              <a:tabLst/>
              <a:defRPr/>
            </a:pPr>
            <a:r>
              <a:rPr lang="en-US" sz="4000" dirty="0">
                <a:solidFill>
                  <a:srgbClr val="0C2D70"/>
                </a:solidFill>
                <a:latin typeface="Rockwell Extra Bold" panose="02060903040505020403" pitchFamily="18" charset="0"/>
                <a:cs typeface="Sakkal Majalla" panose="02000000000000000000" pitchFamily="2" charset="-78"/>
              </a:rPr>
              <a:t>3</a:t>
            </a:r>
            <a:endParaRPr kumimoji="0" lang="en-US" sz="4000" b="0" i="0" u="none" strike="noStrike" kern="1200" cap="none" spc="0" normalizeH="0" baseline="0" noProof="0" dirty="0">
              <a:ln>
                <a:noFill/>
              </a:ln>
              <a:solidFill>
                <a:srgbClr val="0C2D70"/>
              </a:solidFill>
              <a:effectLst/>
              <a:uLnTx/>
              <a:uFillTx/>
              <a:latin typeface="Rockwell Extra Bold" panose="02060903040505020403" pitchFamily="18" charset="0"/>
              <a:ea typeface="+mn-ea"/>
              <a:cs typeface="Sakkal Majalla" panose="02000000000000000000" pitchFamily="2" charset="-78"/>
            </a:endParaRPr>
          </a:p>
        </p:txBody>
      </p:sp>
      <p:sp>
        <p:nvSpPr>
          <p:cNvPr id="81" name="TextBox 80">
            <a:extLst>
              <a:ext uri="{FF2B5EF4-FFF2-40B4-BE49-F238E27FC236}">
                <a16:creationId xmlns:a16="http://schemas.microsoft.com/office/drawing/2014/main" xmlns="" id="{F45239F9-8597-C3DC-E07D-7B8AB3943350}"/>
              </a:ext>
            </a:extLst>
          </p:cNvPr>
          <p:cNvSpPr txBox="1"/>
          <p:nvPr/>
        </p:nvSpPr>
        <p:spPr>
          <a:xfrm>
            <a:off x="3278443" y="4201321"/>
            <a:ext cx="1874428" cy="349702"/>
          </a:xfrm>
          <a:prstGeom prst="rect">
            <a:avLst/>
          </a:prstGeom>
          <a:noFill/>
        </p:spPr>
        <p:txBody>
          <a:bodyPr wrap="square" lIns="36000" tIns="36000" rIns="36000" bIns="36000" rtlCol="0">
            <a:spAutoFit/>
          </a:bodyPr>
          <a:lstStyle/>
          <a:p>
            <a:pPr algn="l"/>
            <a:r>
              <a:rPr lang="ar-SA" b="1" dirty="0">
                <a:solidFill>
                  <a:srgbClr val="0C2D70"/>
                </a:solidFill>
                <a:latin typeface="Sakkal Majalla" panose="02000000000000000000" pitchFamily="2" charset="-78"/>
                <a:cs typeface="Sakkal Majalla" panose="02000000000000000000" pitchFamily="2" charset="-78"/>
              </a:rPr>
              <a:t>إجمالي الفصول</a:t>
            </a:r>
            <a:endParaRPr lang="en-US" b="1" dirty="0" err="1">
              <a:solidFill>
                <a:srgbClr val="0C2D70"/>
              </a:solidFill>
              <a:latin typeface="Sakkal Majalla" panose="02000000000000000000" pitchFamily="2" charset="-78"/>
              <a:cs typeface="Sakkal Majalla" panose="02000000000000000000" pitchFamily="2" charset="-78"/>
            </a:endParaRPr>
          </a:p>
        </p:txBody>
      </p:sp>
      <p:sp>
        <p:nvSpPr>
          <p:cNvPr id="82" name="Rectangle 81">
            <a:extLst>
              <a:ext uri="{FF2B5EF4-FFF2-40B4-BE49-F238E27FC236}">
                <a16:creationId xmlns:a16="http://schemas.microsoft.com/office/drawing/2014/main" xmlns="" id="{B13D8EA0-C527-5E74-A12B-B4EE69C45988}"/>
              </a:ext>
            </a:extLst>
          </p:cNvPr>
          <p:cNvSpPr/>
          <p:nvPr/>
        </p:nvSpPr>
        <p:spPr>
          <a:xfrm>
            <a:off x="808231" y="4532917"/>
            <a:ext cx="1039525" cy="684803"/>
          </a:xfrm>
          <a:prstGeom prst="rect">
            <a:avLst/>
          </a:prstGeom>
        </p:spPr>
        <p:txBody>
          <a:bodyPr wrap="square">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ctr" defTabSz="914400" rtl="1" eaLnBrk="1" fontAlgn="auto" latinLnBrk="0" hangingPunct="1">
              <a:lnSpc>
                <a:spcPct val="95000"/>
              </a:lnSpc>
              <a:spcBef>
                <a:spcPts val="300"/>
              </a:spcBef>
              <a:spcAft>
                <a:spcPts val="300"/>
              </a:spcAft>
              <a:buClrTx/>
              <a:buSzTx/>
              <a:buFontTx/>
              <a:buNone/>
              <a:tabLst/>
              <a:defRPr/>
            </a:pPr>
            <a:r>
              <a:rPr kumimoji="0" lang="en-US" sz="4000" b="0" i="0" u="none" strike="noStrike" kern="1200" cap="none" spc="0" normalizeH="0" baseline="0" noProof="0" dirty="0">
                <a:ln>
                  <a:noFill/>
                </a:ln>
                <a:solidFill>
                  <a:srgbClr val="0C2D70"/>
                </a:solidFill>
                <a:effectLst/>
                <a:uLnTx/>
                <a:uFillTx/>
                <a:latin typeface="Rockwell Extra Bold" panose="02060903040505020403" pitchFamily="18" charset="0"/>
                <a:ea typeface="+mn-ea"/>
                <a:cs typeface="Sakkal Majalla" panose="02000000000000000000" pitchFamily="2" charset="-78"/>
              </a:rPr>
              <a:t>10</a:t>
            </a:r>
          </a:p>
        </p:txBody>
      </p:sp>
      <p:sp>
        <p:nvSpPr>
          <p:cNvPr id="83" name="TextBox 82">
            <a:extLst>
              <a:ext uri="{FF2B5EF4-FFF2-40B4-BE49-F238E27FC236}">
                <a16:creationId xmlns:a16="http://schemas.microsoft.com/office/drawing/2014/main" xmlns="" id="{79D0DB4A-0213-3648-39FF-FB4269C32775}"/>
              </a:ext>
            </a:extLst>
          </p:cNvPr>
          <p:cNvSpPr txBox="1"/>
          <p:nvPr/>
        </p:nvSpPr>
        <p:spPr>
          <a:xfrm>
            <a:off x="808231" y="4200831"/>
            <a:ext cx="1874428" cy="349702"/>
          </a:xfrm>
          <a:prstGeom prst="rect">
            <a:avLst/>
          </a:prstGeom>
          <a:noFill/>
        </p:spPr>
        <p:txBody>
          <a:bodyPr wrap="square" lIns="36000" tIns="36000" rIns="36000" bIns="36000" rtlCol="0">
            <a:spAutoFit/>
          </a:bodyPr>
          <a:lstStyle/>
          <a:p>
            <a:pPr algn="l"/>
            <a:r>
              <a:rPr lang="ar-SA" b="1" dirty="0">
                <a:solidFill>
                  <a:srgbClr val="0C2D70"/>
                </a:solidFill>
                <a:latin typeface="Sakkal Majalla" panose="02000000000000000000" pitchFamily="2" charset="-78"/>
                <a:cs typeface="Sakkal Majalla" panose="02000000000000000000" pitchFamily="2" charset="-78"/>
              </a:rPr>
              <a:t>إجمالي المواد</a:t>
            </a:r>
            <a:endParaRPr lang="en-US" b="1" dirty="0" err="1">
              <a:solidFill>
                <a:srgbClr val="0C2D70"/>
              </a:solidFill>
              <a:latin typeface="Sakkal Majalla" panose="02000000000000000000" pitchFamily="2" charset="-78"/>
              <a:cs typeface="Sakkal Majalla" panose="02000000000000000000" pitchFamily="2" charset="-78"/>
            </a:endParaRPr>
          </a:p>
        </p:txBody>
      </p:sp>
      <p:pic>
        <p:nvPicPr>
          <p:cNvPr id="84" name="Graphic 95" descr="Books with solid fill">
            <a:extLst>
              <a:ext uri="{FF2B5EF4-FFF2-40B4-BE49-F238E27FC236}">
                <a16:creationId xmlns:a16="http://schemas.microsoft.com/office/drawing/2014/main" xmlns="" id="{48418F95-ED24-2AEC-187C-B13BE25B3C9C}"/>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asvg="http://schemas.microsoft.com/office/drawing/2016/SVG/main" xmlns="" r:embed="rId4"/>
              </a:ext>
            </a:extLst>
          </a:blip>
          <a:stretch>
            <a:fillRect/>
          </a:stretch>
        </p:blipFill>
        <p:spPr>
          <a:xfrm>
            <a:off x="1966056" y="4320439"/>
            <a:ext cx="885056" cy="885056"/>
          </a:xfrm>
          <a:prstGeom prst="rect">
            <a:avLst/>
          </a:prstGeom>
        </p:spPr>
      </p:pic>
      <p:pic>
        <p:nvPicPr>
          <p:cNvPr id="85" name="Graphic 96" descr="Clock with solid fill">
            <a:extLst>
              <a:ext uri="{FF2B5EF4-FFF2-40B4-BE49-F238E27FC236}">
                <a16:creationId xmlns:a16="http://schemas.microsoft.com/office/drawing/2014/main" xmlns="" id="{424061E3-201D-5C55-96FE-8DD182133A03}"/>
              </a:ext>
            </a:extLst>
          </p:cNvPr>
          <p:cNvPicPr>
            <a:picLocks noChangeAspect="1"/>
          </p:cNvPicPr>
          <p:nvPr/>
        </p:nvPicPr>
        <p:blipFill>
          <a:blip r:embed="rId5" cstate="print">
            <a:extLst>
              <a:ext uri="{28A0092B-C50C-407E-A947-70E740481C1C}">
                <a14:useLocalDpi xmlns:a14="http://schemas.microsoft.com/office/drawing/2010/main" val="0"/>
              </a:ext>
              <a:ext uri="{96DAC541-7B7A-43D3-8B79-37D633B846F1}">
                <asvg:svgBlip xmlns:asvg="http://schemas.microsoft.com/office/drawing/2016/SVG/main" xmlns="" r:embed="rId6"/>
              </a:ext>
            </a:extLst>
          </a:blip>
          <a:stretch>
            <a:fillRect/>
          </a:stretch>
        </p:blipFill>
        <p:spPr>
          <a:xfrm>
            <a:off x="6969477" y="4250795"/>
            <a:ext cx="914400" cy="914400"/>
          </a:xfrm>
          <a:prstGeom prst="rect">
            <a:avLst/>
          </a:prstGeom>
        </p:spPr>
      </p:pic>
      <p:pic>
        <p:nvPicPr>
          <p:cNvPr id="86" name="Graphic 97" descr="Graduation cap with solid fill">
            <a:extLst>
              <a:ext uri="{FF2B5EF4-FFF2-40B4-BE49-F238E27FC236}">
                <a16:creationId xmlns:a16="http://schemas.microsoft.com/office/drawing/2014/main" xmlns="" id="{2D87B2C5-EF0E-9B8A-73C0-936329128F71}"/>
              </a:ext>
            </a:extLst>
          </p:cNvPr>
          <p:cNvPicPr>
            <a:picLocks noChangeAspect="1"/>
          </p:cNvPicPr>
          <p:nvPr/>
        </p:nvPicPr>
        <p:blipFill>
          <a:blip r:embed="rId7" cstate="print">
            <a:extLst>
              <a:ext uri="{28A0092B-C50C-407E-A947-70E740481C1C}">
                <a14:useLocalDpi xmlns:a14="http://schemas.microsoft.com/office/drawing/2010/main" val="0"/>
              </a:ext>
              <a:ext uri="{96DAC541-7B7A-43D3-8B79-37D633B846F1}">
                <asvg:svgBlip xmlns:asvg="http://schemas.microsoft.com/office/drawing/2016/SVG/main" xmlns="" r:embed="rId8"/>
              </a:ext>
            </a:extLst>
          </a:blip>
          <a:stretch>
            <a:fillRect/>
          </a:stretch>
        </p:blipFill>
        <p:spPr>
          <a:xfrm>
            <a:off x="4379165" y="4179226"/>
            <a:ext cx="1128705" cy="1128705"/>
          </a:xfrm>
          <a:prstGeom prst="rect">
            <a:avLst/>
          </a:prstGeom>
        </p:spPr>
      </p:pic>
      <p:sp>
        <p:nvSpPr>
          <p:cNvPr id="87" name="TextBox 86">
            <a:extLst>
              <a:ext uri="{FF2B5EF4-FFF2-40B4-BE49-F238E27FC236}">
                <a16:creationId xmlns:a16="http://schemas.microsoft.com/office/drawing/2014/main" xmlns="" id="{E782EE40-EF03-9BC6-2670-CD7F76484F5A}"/>
              </a:ext>
            </a:extLst>
          </p:cNvPr>
          <p:cNvSpPr txBox="1"/>
          <p:nvPr/>
        </p:nvSpPr>
        <p:spPr>
          <a:xfrm>
            <a:off x="8045607" y="4456200"/>
            <a:ext cx="3610406" cy="503590"/>
          </a:xfrm>
          <a:prstGeom prst="rect">
            <a:avLst/>
          </a:prstGeom>
          <a:noFill/>
        </p:spPr>
        <p:txBody>
          <a:bodyPr wrap="square" lIns="36000" tIns="36000" rIns="36000" bIns="36000" rtlCol="0">
            <a:spAutoFit/>
          </a:bodyPr>
          <a:lstStyle/>
          <a:p>
            <a:pPr algn="ctr"/>
            <a:r>
              <a:rPr lang="ar-SA" sz="2800" b="1" dirty="0">
                <a:solidFill>
                  <a:srgbClr val="0C2D70"/>
                </a:solidFill>
                <a:latin typeface="Sakkal Majalla" panose="02000000000000000000" pitchFamily="2" charset="-78"/>
                <a:cs typeface="Sakkal Majalla" panose="02000000000000000000" pitchFamily="2" charset="-78"/>
              </a:rPr>
              <a:t>ماجستير إدا</a:t>
            </a:r>
            <a:r>
              <a:rPr lang="ar-EG" sz="2800" b="1" dirty="0">
                <a:solidFill>
                  <a:srgbClr val="0C2D70"/>
                </a:solidFill>
                <a:latin typeface="Sakkal Majalla" panose="02000000000000000000" pitchFamily="2" charset="-78"/>
                <a:cs typeface="Sakkal Majalla" panose="02000000000000000000" pitchFamily="2" charset="-78"/>
              </a:rPr>
              <a:t>رة المخاطر </a:t>
            </a:r>
            <a:endParaRPr lang="en-US" sz="2800" b="1" dirty="0" err="1">
              <a:solidFill>
                <a:srgbClr val="0C2D70"/>
              </a:solidFill>
              <a:latin typeface="Sakkal Majalla" panose="02000000000000000000" pitchFamily="2" charset="-78"/>
              <a:cs typeface="Sakkal Majalla" panose="02000000000000000000" pitchFamily="2" charset="-78"/>
            </a:endParaRPr>
          </a:p>
        </p:txBody>
      </p:sp>
      <p:cxnSp>
        <p:nvCxnSpPr>
          <p:cNvPr id="88" name="Straight Connector 87">
            <a:extLst>
              <a:ext uri="{FF2B5EF4-FFF2-40B4-BE49-F238E27FC236}">
                <a16:creationId xmlns:a16="http://schemas.microsoft.com/office/drawing/2014/main" xmlns="" id="{A1D0FCB5-C044-117D-83C5-4647D64D347D}"/>
              </a:ext>
            </a:extLst>
          </p:cNvPr>
          <p:cNvCxnSpPr>
            <a:cxnSpLocks/>
          </p:cNvCxnSpPr>
          <p:nvPr/>
        </p:nvCxnSpPr>
        <p:spPr>
          <a:xfrm>
            <a:off x="5507045" y="4095424"/>
            <a:ext cx="0" cy="1225143"/>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89" name="Straight Connector 88">
            <a:extLst>
              <a:ext uri="{FF2B5EF4-FFF2-40B4-BE49-F238E27FC236}">
                <a16:creationId xmlns:a16="http://schemas.microsoft.com/office/drawing/2014/main" xmlns="" id="{17907E3F-3CBC-ECC8-C760-514E1AD3339D}"/>
              </a:ext>
            </a:extLst>
          </p:cNvPr>
          <p:cNvCxnSpPr>
            <a:cxnSpLocks/>
          </p:cNvCxnSpPr>
          <p:nvPr/>
        </p:nvCxnSpPr>
        <p:spPr>
          <a:xfrm>
            <a:off x="2989270" y="4066850"/>
            <a:ext cx="0" cy="1225143"/>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90" name="Straight Connector 89">
            <a:extLst>
              <a:ext uri="{FF2B5EF4-FFF2-40B4-BE49-F238E27FC236}">
                <a16:creationId xmlns:a16="http://schemas.microsoft.com/office/drawing/2014/main" xmlns="" id="{B51473ED-BD84-A066-779B-D71078A51082}"/>
              </a:ext>
            </a:extLst>
          </p:cNvPr>
          <p:cNvCxnSpPr/>
          <p:nvPr/>
        </p:nvCxnSpPr>
        <p:spPr>
          <a:xfrm flipH="1">
            <a:off x="531688" y="5291993"/>
            <a:ext cx="10744200" cy="0"/>
          </a:xfrm>
          <a:prstGeom prst="line">
            <a:avLst/>
          </a:prstGeom>
          <a:ln w="5080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sp>
        <p:nvSpPr>
          <p:cNvPr id="91" name="Rectangle 90">
            <a:extLst>
              <a:ext uri="{FF2B5EF4-FFF2-40B4-BE49-F238E27FC236}">
                <a16:creationId xmlns:a16="http://schemas.microsoft.com/office/drawing/2014/main" xmlns="" id="{3D542CA2-90D2-93A6-DD54-C2AD743A61BA}"/>
              </a:ext>
            </a:extLst>
          </p:cNvPr>
          <p:cNvSpPr/>
          <p:nvPr/>
        </p:nvSpPr>
        <p:spPr>
          <a:xfrm>
            <a:off x="6014053" y="5677749"/>
            <a:ext cx="1039525" cy="677108"/>
          </a:xfrm>
          <a:prstGeom prst="rect">
            <a:avLst/>
          </a:prstGeom>
        </p:spPr>
        <p:txBody>
          <a:bodyPr wrap="square">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ctr" defTabSz="914400" rtl="1" eaLnBrk="1" fontAlgn="auto" latinLnBrk="0" hangingPunct="1">
              <a:lnSpc>
                <a:spcPct val="95000"/>
              </a:lnSpc>
              <a:spcBef>
                <a:spcPts val="300"/>
              </a:spcBef>
              <a:spcAft>
                <a:spcPts val="300"/>
              </a:spcAft>
              <a:buClrTx/>
              <a:buSzTx/>
              <a:buFontTx/>
              <a:buNone/>
              <a:tabLst/>
              <a:defRPr/>
            </a:pPr>
            <a:r>
              <a:rPr lang="en-US" sz="4000" dirty="0">
                <a:solidFill>
                  <a:srgbClr val="0C2D70"/>
                </a:solidFill>
                <a:latin typeface="Rockwell Extra Bold" panose="02060903040505020403" pitchFamily="18" charset="0"/>
                <a:cs typeface="Sakkal Majalla" panose="02000000000000000000" pitchFamily="2" charset="-78"/>
              </a:rPr>
              <a:t>31</a:t>
            </a:r>
            <a:endParaRPr kumimoji="0" lang="en-US" sz="4000" b="0" i="0" u="none" strike="noStrike" kern="1200" cap="none" spc="0" normalizeH="0" baseline="0" noProof="0" dirty="0">
              <a:ln>
                <a:noFill/>
              </a:ln>
              <a:solidFill>
                <a:srgbClr val="0C2D70"/>
              </a:solidFill>
              <a:effectLst/>
              <a:uLnTx/>
              <a:uFillTx/>
              <a:latin typeface="Rockwell Extra Bold" panose="02060903040505020403" pitchFamily="18" charset="0"/>
              <a:ea typeface="+mn-ea"/>
              <a:cs typeface="Sakkal Majalla" panose="02000000000000000000" pitchFamily="2" charset="-78"/>
            </a:endParaRPr>
          </a:p>
        </p:txBody>
      </p:sp>
      <p:sp>
        <p:nvSpPr>
          <p:cNvPr id="92" name="TextBox 91">
            <a:extLst>
              <a:ext uri="{FF2B5EF4-FFF2-40B4-BE49-F238E27FC236}">
                <a16:creationId xmlns:a16="http://schemas.microsoft.com/office/drawing/2014/main" xmlns="" id="{52A03A64-FA1D-C29F-CD60-B85867CF210E}"/>
              </a:ext>
            </a:extLst>
          </p:cNvPr>
          <p:cNvSpPr txBox="1"/>
          <p:nvPr/>
        </p:nvSpPr>
        <p:spPr>
          <a:xfrm>
            <a:off x="6014053" y="5345663"/>
            <a:ext cx="1874428" cy="349702"/>
          </a:xfrm>
          <a:prstGeom prst="rect">
            <a:avLst/>
          </a:prstGeom>
          <a:noFill/>
        </p:spPr>
        <p:txBody>
          <a:bodyPr wrap="square" lIns="36000" tIns="36000" rIns="36000" bIns="36000" rtlCol="0">
            <a:spAutoFit/>
          </a:bodyPr>
          <a:lstStyle/>
          <a:p>
            <a:pPr algn="l"/>
            <a:r>
              <a:rPr lang="ar-SA" b="1" dirty="0">
                <a:solidFill>
                  <a:srgbClr val="0C2D70"/>
                </a:solidFill>
                <a:latin typeface="Sakkal Majalla" panose="02000000000000000000" pitchFamily="2" charset="-78"/>
                <a:cs typeface="Sakkal Majalla" panose="02000000000000000000" pitchFamily="2" charset="-78"/>
              </a:rPr>
              <a:t>إجمالي الساعات</a:t>
            </a:r>
            <a:endParaRPr lang="en-US" b="1" dirty="0" err="1">
              <a:solidFill>
                <a:srgbClr val="0C2D70"/>
              </a:solidFill>
              <a:latin typeface="Sakkal Majalla" panose="02000000000000000000" pitchFamily="2" charset="-78"/>
              <a:cs typeface="Sakkal Majalla" panose="02000000000000000000" pitchFamily="2" charset="-78"/>
            </a:endParaRPr>
          </a:p>
        </p:txBody>
      </p:sp>
      <p:sp>
        <p:nvSpPr>
          <p:cNvPr id="93" name="Rectangle 92">
            <a:extLst>
              <a:ext uri="{FF2B5EF4-FFF2-40B4-BE49-F238E27FC236}">
                <a16:creationId xmlns:a16="http://schemas.microsoft.com/office/drawing/2014/main" xmlns="" id="{97305CA5-3783-CA58-E7BC-789E7BEEFEE3}"/>
              </a:ext>
            </a:extLst>
          </p:cNvPr>
          <p:cNvSpPr/>
          <p:nvPr/>
        </p:nvSpPr>
        <p:spPr>
          <a:xfrm>
            <a:off x="3430843" y="5691647"/>
            <a:ext cx="1039525" cy="677108"/>
          </a:xfrm>
          <a:prstGeom prst="rect">
            <a:avLst/>
          </a:prstGeom>
        </p:spPr>
        <p:txBody>
          <a:bodyPr wrap="square">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ctr" defTabSz="914400" rtl="1" eaLnBrk="1" fontAlgn="auto" latinLnBrk="0" hangingPunct="1">
              <a:lnSpc>
                <a:spcPct val="95000"/>
              </a:lnSpc>
              <a:spcBef>
                <a:spcPts val="300"/>
              </a:spcBef>
              <a:spcAft>
                <a:spcPts val="300"/>
              </a:spcAft>
              <a:buClrTx/>
              <a:buSzTx/>
              <a:buFontTx/>
              <a:buNone/>
              <a:tabLst/>
              <a:defRPr/>
            </a:pPr>
            <a:r>
              <a:rPr lang="en-US" sz="4000" dirty="0">
                <a:solidFill>
                  <a:srgbClr val="0C2D70"/>
                </a:solidFill>
                <a:latin typeface="Rockwell Extra Bold" panose="02060903040505020403" pitchFamily="18" charset="0"/>
                <a:cs typeface="Sakkal Majalla" panose="02000000000000000000" pitchFamily="2" charset="-78"/>
              </a:rPr>
              <a:t>3</a:t>
            </a:r>
            <a:endParaRPr kumimoji="0" lang="en-US" sz="4000" b="0" i="0" u="none" strike="noStrike" kern="1200" cap="none" spc="0" normalizeH="0" baseline="0" noProof="0" dirty="0">
              <a:ln>
                <a:noFill/>
              </a:ln>
              <a:solidFill>
                <a:srgbClr val="0C2D70"/>
              </a:solidFill>
              <a:effectLst/>
              <a:uLnTx/>
              <a:uFillTx/>
              <a:latin typeface="Rockwell Extra Bold" panose="02060903040505020403" pitchFamily="18" charset="0"/>
              <a:ea typeface="+mn-ea"/>
              <a:cs typeface="Sakkal Majalla" panose="02000000000000000000" pitchFamily="2" charset="-78"/>
            </a:endParaRPr>
          </a:p>
        </p:txBody>
      </p:sp>
      <p:sp>
        <p:nvSpPr>
          <p:cNvPr id="94" name="TextBox 93">
            <a:extLst>
              <a:ext uri="{FF2B5EF4-FFF2-40B4-BE49-F238E27FC236}">
                <a16:creationId xmlns:a16="http://schemas.microsoft.com/office/drawing/2014/main" xmlns="" id="{F45239F9-8597-C3DC-E07D-7B8AB3943350}"/>
              </a:ext>
            </a:extLst>
          </p:cNvPr>
          <p:cNvSpPr txBox="1"/>
          <p:nvPr/>
        </p:nvSpPr>
        <p:spPr>
          <a:xfrm>
            <a:off x="3430843" y="5359561"/>
            <a:ext cx="1874428" cy="349702"/>
          </a:xfrm>
          <a:prstGeom prst="rect">
            <a:avLst/>
          </a:prstGeom>
          <a:noFill/>
        </p:spPr>
        <p:txBody>
          <a:bodyPr wrap="square" lIns="36000" tIns="36000" rIns="36000" bIns="36000" rtlCol="0">
            <a:spAutoFit/>
          </a:bodyPr>
          <a:lstStyle/>
          <a:p>
            <a:pPr algn="l"/>
            <a:r>
              <a:rPr lang="ar-SA" b="1" dirty="0">
                <a:solidFill>
                  <a:srgbClr val="0C2D70"/>
                </a:solidFill>
                <a:latin typeface="Sakkal Majalla" panose="02000000000000000000" pitchFamily="2" charset="-78"/>
                <a:cs typeface="Sakkal Majalla" panose="02000000000000000000" pitchFamily="2" charset="-78"/>
              </a:rPr>
              <a:t>إجمالي الفصول</a:t>
            </a:r>
            <a:endParaRPr lang="en-US" b="1" dirty="0" err="1">
              <a:solidFill>
                <a:srgbClr val="0C2D70"/>
              </a:solidFill>
              <a:latin typeface="Sakkal Majalla" panose="02000000000000000000" pitchFamily="2" charset="-78"/>
              <a:cs typeface="Sakkal Majalla" panose="02000000000000000000" pitchFamily="2" charset="-78"/>
            </a:endParaRPr>
          </a:p>
        </p:txBody>
      </p:sp>
      <p:sp>
        <p:nvSpPr>
          <p:cNvPr id="95" name="Rectangle 94">
            <a:extLst>
              <a:ext uri="{FF2B5EF4-FFF2-40B4-BE49-F238E27FC236}">
                <a16:creationId xmlns:a16="http://schemas.microsoft.com/office/drawing/2014/main" xmlns="" id="{B13D8EA0-C527-5E74-A12B-B4EE69C45988}"/>
              </a:ext>
            </a:extLst>
          </p:cNvPr>
          <p:cNvSpPr/>
          <p:nvPr/>
        </p:nvSpPr>
        <p:spPr>
          <a:xfrm>
            <a:off x="960631" y="5691157"/>
            <a:ext cx="1039525" cy="684803"/>
          </a:xfrm>
          <a:prstGeom prst="rect">
            <a:avLst/>
          </a:prstGeom>
        </p:spPr>
        <p:txBody>
          <a:bodyPr wrap="square">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ctr" defTabSz="914400" rtl="1" eaLnBrk="1" fontAlgn="auto" latinLnBrk="0" hangingPunct="1">
              <a:lnSpc>
                <a:spcPct val="95000"/>
              </a:lnSpc>
              <a:spcBef>
                <a:spcPts val="300"/>
              </a:spcBef>
              <a:spcAft>
                <a:spcPts val="300"/>
              </a:spcAft>
              <a:buClrTx/>
              <a:buSzTx/>
              <a:buFontTx/>
              <a:buNone/>
              <a:tabLst/>
              <a:defRPr/>
            </a:pPr>
            <a:r>
              <a:rPr kumimoji="0" lang="en-US" sz="4000" b="0" i="0" u="none" strike="noStrike" kern="1200" cap="none" spc="0" normalizeH="0" baseline="0" noProof="0" dirty="0">
                <a:ln>
                  <a:noFill/>
                </a:ln>
                <a:solidFill>
                  <a:srgbClr val="0C2D70"/>
                </a:solidFill>
                <a:effectLst/>
                <a:uLnTx/>
                <a:uFillTx/>
                <a:latin typeface="Rockwell Extra Bold" panose="02060903040505020403" pitchFamily="18" charset="0"/>
                <a:ea typeface="+mn-ea"/>
                <a:cs typeface="Sakkal Majalla" panose="02000000000000000000" pitchFamily="2" charset="-78"/>
              </a:rPr>
              <a:t>10</a:t>
            </a:r>
          </a:p>
        </p:txBody>
      </p:sp>
      <p:sp>
        <p:nvSpPr>
          <p:cNvPr id="96" name="TextBox 95">
            <a:extLst>
              <a:ext uri="{FF2B5EF4-FFF2-40B4-BE49-F238E27FC236}">
                <a16:creationId xmlns:a16="http://schemas.microsoft.com/office/drawing/2014/main" xmlns="" id="{79D0DB4A-0213-3648-39FF-FB4269C32775}"/>
              </a:ext>
            </a:extLst>
          </p:cNvPr>
          <p:cNvSpPr txBox="1"/>
          <p:nvPr/>
        </p:nvSpPr>
        <p:spPr>
          <a:xfrm>
            <a:off x="960631" y="5359071"/>
            <a:ext cx="1874428" cy="349702"/>
          </a:xfrm>
          <a:prstGeom prst="rect">
            <a:avLst/>
          </a:prstGeom>
          <a:noFill/>
        </p:spPr>
        <p:txBody>
          <a:bodyPr wrap="square" lIns="36000" tIns="36000" rIns="36000" bIns="36000" rtlCol="0">
            <a:spAutoFit/>
          </a:bodyPr>
          <a:lstStyle/>
          <a:p>
            <a:pPr algn="l"/>
            <a:r>
              <a:rPr lang="ar-SA" b="1" dirty="0">
                <a:solidFill>
                  <a:srgbClr val="0C2D70"/>
                </a:solidFill>
                <a:latin typeface="Sakkal Majalla" panose="02000000000000000000" pitchFamily="2" charset="-78"/>
                <a:cs typeface="Sakkal Majalla" panose="02000000000000000000" pitchFamily="2" charset="-78"/>
              </a:rPr>
              <a:t>إجمالي المواد</a:t>
            </a:r>
            <a:endParaRPr lang="en-US" b="1" dirty="0" err="1">
              <a:solidFill>
                <a:srgbClr val="0C2D70"/>
              </a:solidFill>
              <a:latin typeface="Sakkal Majalla" panose="02000000000000000000" pitchFamily="2" charset="-78"/>
              <a:cs typeface="Sakkal Majalla" panose="02000000000000000000" pitchFamily="2" charset="-78"/>
            </a:endParaRPr>
          </a:p>
        </p:txBody>
      </p:sp>
      <p:pic>
        <p:nvPicPr>
          <p:cNvPr id="97" name="Graphic 95" descr="Books with solid fill">
            <a:extLst>
              <a:ext uri="{FF2B5EF4-FFF2-40B4-BE49-F238E27FC236}">
                <a16:creationId xmlns:a16="http://schemas.microsoft.com/office/drawing/2014/main" xmlns="" id="{48418F95-ED24-2AEC-187C-B13BE25B3C9C}"/>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asvg="http://schemas.microsoft.com/office/drawing/2016/SVG/main" xmlns="" r:embed="rId4"/>
              </a:ext>
            </a:extLst>
          </a:blip>
          <a:stretch>
            <a:fillRect/>
          </a:stretch>
        </p:blipFill>
        <p:spPr>
          <a:xfrm>
            <a:off x="2118456" y="5478679"/>
            <a:ext cx="885056" cy="885056"/>
          </a:xfrm>
          <a:prstGeom prst="rect">
            <a:avLst/>
          </a:prstGeom>
        </p:spPr>
      </p:pic>
      <p:pic>
        <p:nvPicPr>
          <p:cNvPr id="98" name="Graphic 96" descr="Clock with solid fill">
            <a:extLst>
              <a:ext uri="{FF2B5EF4-FFF2-40B4-BE49-F238E27FC236}">
                <a16:creationId xmlns:a16="http://schemas.microsoft.com/office/drawing/2014/main" xmlns="" id="{424061E3-201D-5C55-96FE-8DD182133A03}"/>
              </a:ext>
            </a:extLst>
          </p:cNvPr>
          <p:cNvPicPr>
            <a:picLocks noChangeAspect="1"/>
          </p:cNvPicPr>
          <p:nvPr/>
        </p:nvPicPr>
        <p:blipFill>
          <a:blip r:embed="rId5" cstate="print">
            <a:extLst>
              <a:ext uri="{28A0092B-C50C-407E-A947-70E740481C1C}">
                <a14:useLocalDpi xmlns:a14="http://schemas.microsoft.com/office/drawing/2010/main" val="0"/>
              </a:ext>
              <a:ext uri="{96DAC541-7B7A-43D3-8B79-37D633B846F1}">
                <asvg:svgBlip xmlns:asvg="http://schemas.microsoft.com/office/drawing/2016/SVG/main" xmlns="" r:embed="rId6"/>
              </a:ext>
            </a:extLst>
          </a:blip>
          <a:stretch>
            <a:fillRect/>
          </a:stretch>
        </p:blipFill>
        <p:spPr>
          <a:xfrm>
            <a:off x="7121877" y="5409035"/>
            <a:ext cx="914400" cy="914400"/>
          </a:xfrm>
          <a:prstGeom prst="rect">
            <a:avLst/>
          </a:prstGeom>
        </p:spPr>
      </p:pic>
      <p:sp>
        <p:nvSpPr>
          <p:cNvPr id="99" name="TextBox 98">
            <a:extLst>
              <a:ext uri="{FF2B5EF4-FFF2-40B4-BE49-F238E27FC236}">
                <a16:creationId xmlns:a16="http://schemas.microsoft.com/office/drawing/2014/main" xmlns="" id="{E782EE40-EF03-9BC6-2670-CD7F76484F5A}"/>
              </a:ext>
            </a:extLst>
          </p:cNvPr>
          <p:cNvSpPr txBox="1"/>
          <p:nvPr/>
        </p:nvSpPr>
        <p:spPr>
          <a:xfrm>
            <a:off x="8198007" y="5614440"/>
            <a:ext cx="3610406" cy="503590"/>
          </a:xfrm>
          <a:prstGeom prst="rect">
            <a:avLst/>
          </a:prstGeom>
          <a:noFill/>
        </p:spPr>
        <p:txBody>
          <a:bodyPr wrap="square" lIns="36000" tIns="36000" rIns="36000" bIns="36000" rtlCol="0">
            <a:spAutoFit/>
          </a:bodyPr>
          <a:lstStyle/>
          <a:p>
            <a:pPr algn="ctr"/>
            <a:r>
              <a:rPr lang="ar-SA" sz="2800" b="1" dirty="0">
                <a:solidFill>
                  <a:srgbClr val="0C2D70"/>
                </a:solidFill>
                <a:latin typeface="Sakkal Majalla" panose="02000000000000000000" pitchFamily="2" charset="-78"/>
                <a:cs typeface="Sakkal Majalla" panose="02000000000000000000" pitchFamily="2" charset="-78"/>
              </a:rPr>
              <a:t>ماجستير إدا</a:t>
            </a:r>
            <a:r>
              <a:rPr lang="ar-EG" sz="2800" b="1" dirty="0">
                <a:solidFill>
                  <a:srgbClr val="0C2D70"/>
                </a:solidFill>
                <a:latin typeface="Sakkal Majalla" panose="02000000000000000000" pitchFamily="2" charset="-78"/>
                <a:cs typeface="Sakkal Majalla" panose="02000000000000000000" pitchFamily="2" charset="-78"/>
              </a:rPr>
              <a:t>رة </a:t>
            </a:r>
            <a:r>
              <a:rPr lang="ar-EG" sz="2800" b="1" dirty="0" smtClean="0">
                <a:solidFill>
                  <a:srgbClr val="0C2D70"/>
                </a:solidFill>
                <a:latin typeface="Sakkal Majalla" panose="02000000000000000000" pitchFamily="2" charset="-78"/>
                <a:cs typeface="Sakkal Majalla" panose="02000000000000000000" pitchFamily="2" charset="-78"/>
              </a:rPr>
              <a:t>الموارد البشرية</a:t>
            </a:r>
            <a:endParaRPr lang="en-US" sz="2800" b="1" dirty="0" err="1">
              <a:solidFill>
                <a:srgbClr val="0C2D70"/>
              </a:solidFill>
              <a:latin typeface="Sakkal Majalla" panose="02000000000000000000" pitchFamily="2" charset="-78"/>
              <a:cs typeface="Sakkal Majalla" panose="02000000000000000000" pitchFamily="2" charset="-78"/>
            </a:endParaRPr>
          </a:p>
        </p:txBody>
      </p:sp>
      <p:pic>
        <p:nvPicPr>
          <p:cNvPr id="100" name="Graphic 97" descr="Graduation cap with solid fill">
            <a:extLst>
              <a:ext uri="{FF2B5EF4-FFF2-40B4-BE49-F238E27FC236}">
                <a16:creationId xmlns:a16="http://schemas.microsoft.com/office/drawing/2014/main" xmlns="" id="{2D87B2C5-EF0E-9B8A-73C0-936329128F71}"/>
              </a:ext>
            </a:extLst>
          </p:cNvPr>
          <p:cNvPicPr>
            <a:picLocks noChangeAspect="1"/>
          </p:cNvPicPr>
          <p:nvPr/>
        </p:nvPicPr>
        <p:blipFill>
          <a:blip r:embed="rId7" cstate="print">
            <a:extLst>
              <a:ext uri="{28A0092B-C50C-407E-A947-70E740481C1C}">
                <a14:useLocalDpi xmlns:a14="http://schemas.microsoft.com/office/drawing/2010/main" val="0"/>
              </a:ext>
              <a:ext uri="{96DAC541-7B7A-43D3-8B79-37D633B846F1}">
                <asvg:svgBlip xmlns:asvg="http://schemas.microsoft.com/office/drawing/2016/SVG/main" xmlns="" r:embed="rId8"/>
              </a:ext>
            </a:extLst>
          </a:blip>
          <a:stretch>
            <a:fillRect/>
          </a:stretch>
        </p:blipFill>
        <p:spPr>
          <a:xfrm>
            <a:off x="4441639" y="5235030"/>
            <a:ext cx="1128705" cy="1128705"/>
          </a:xfrm>
          <a:prstGeom prst="rect">
            <a:avLst/>
          </a:prstGeom>
        </p:spPr>
      </p:pic>
      <p:cxnSp>
        <p:nvCxnSpPr>
          <p:cNvPr id="101" name="Straight Connector 100">
            <a:extLst>
              <a:ext uri="{FF2B5EF4-FFF2-40B4-BE49-F238E27FC236}">
                <a16:creationId xmlns:a16="http://schemas.microsoft.com/office/drawing/2014/main" xmlns="" id="{A1D0FCB5-C044-117D-83C5-4647D64D347D}"/>
              </a:ext>
            </a:extLst>
          </p:cNvPr>
          <p:cNvCxnSpPr>
            <a:cxnSpLocks/>
          </p:cNvCxnSpPr>
          <p:nvPr/>
        </p:nvCxnSpPr>
        <p:spPr>
          <a:xfrm>
            <a:off x="5503997" y="5381680"/>
            <a:ext cx="0" cy="1225143"/>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102" name="Straight Connector 101">
            <a:extLst>
              <a:ext uri="{FF2B5EF4-FFF2-40B4-BE49-F238E27FC236}">
                <a16:creationId xmlns:a16="http://schemas.microsoft.com/office/drawing/2014/main" xmlns="" id="{A1D0FCB5-C044-117D-83C5-4647D64D347D}"/>
              </a:ext>
            </a:extLst>
          </p:cNvPr>
          <p:cNvCxnSpPr>
            <a:cxnSpLocks/>
          </p:cNvCxnSpPr>
          <p:nvPr/>
        </p:nvCxnSpPr>
        <p:spPr>
          <a:xfrm>
            <a:off x="3050682" y="5403731"/>
            <a:ext cx="0" cy="1225143"/>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103" name="TextBox 102"/>
          <p:cNvSpPr txBox="1"/>
          <p:nvPr/>
        </p:nvSpPr>
        <p:spPr>
          <a:xfrm>
            <a:off x="194617" y="6429344"/>
            <a:ext cx="2792809" cy="400110"/>
          </a:xfrm>
          <a:prstGeom prst="rect">
            <a:avLst/>
          </a:prstGeom>
          <a:noFill/>
        </p:spPr>
        <p:txBody>
          <a:bodyPr wrap="square" rtlCol="0">
            <a:spAutoFit/>
          </a:bodyPr>
          <a:lstStyle/>
          <a:p>
            <a:pPr algn="ctr"/>
            <a:r>
              <a:rPr lang="en-US" sz="2000" b="1" dirty="0" smtClean="0">
                <a:solidFill>
                  <a:schemeClr val="accent1">
                    <a:lumMod val="75000"/>
                  </a:schemeClr>
                </a:solidFill>
              </a:rPr>
              <a:t>www.midocean.edu.km</a:t>
            </a:r>
            <a:endParaRPr lang="en-US" sz="2000" b="1" dirty="0">
              <a:solidFill>
                <a:schemeClr val="accent1">
                  <a:lumMod val="75000"/>
                </a:schemeClr>
              </a:solidFill>
            </a:endParaRPr>
          </a:p>
        </p:txBody>
      </p:sp>
    </p:spTree>
    <p:extLst>
      <p:ext uri="{BB962C8B-B14F-4D97-AF65-F5344CB8AC3E}">
        <p14:creationId xmlns:p14="http://schemas.microsoft.com/office/powerpoint/2010/main" val="2147181732"/>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9" y="500900"/>
            <a:ext cx="901847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2551176" y="667612"/>
            <a:ext cx="8924544" cy="61077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b="1" dirty="0">
                <a:solidFill>
                  <a:schemeClr val="bg1"/>
                </a:solidFill>
                <a:latin typeface="Alexandria" pitchFamily="2" charset="-78"/>
                <a:cs typeface="Alexandria" pitchFamily="2" charset="-78"/>
              </a:rPr>
              <a:t>البرامج التي تقدمها الجامعة </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52" name="TextBox 51">
            <a:extLst>
              <a:ext uri="{FF2B5EF4-FFF2-40B4-BE49-F238E27FC236}">
                <a16:creationId xmlns:a16="http://schemas.microsoft.com/office/drawing/2014/main" xmlns="" id="{2BB63113-139F-5A9A-824B-ED8F12D070B7}"/>
              </a:ext>
            </a:extLst>
          </p:cNvPr>
          <p:cNvSpPr txBox="1"/>
          <p:nvPr/>
        </p:nvSpPr>
        <p:spPr>
          <a:xfrm>
            <a:off x="8034248" y="2177058"/>
            <a:ext cx="3610406" cy="503590"/>
          </a:xfrm>
          <a:prstGeom prst="rect">
            <a:avLst/>
          </a:prstGeom>
          <a:noFill/>
        </p:spPr>
        <p:txBody>
          <a:bodyPr wrap="square" lIns="36000" tIns="36000" rIns="36000" bIns="36000" rtlCol="0">
            <a:spAutoFit/>
          </a:bodyPr>
          <a:lstStyle/>
          <a:p>
            <a:pPr algn="ctr"/>
            <a:r>
              <a:rPr lang="ar-SA" sz="2800" b="1" dirty="0" smtClean="0">
                <a:solidFill>
                  <a:srgbClr val="0C2D70"/>
                </a:solidFill>
                <a:latin typeface="Sakkal Majalla" panose="02000000000000000000" pitchFamily="2" charset="-78"/>
                <a:cs typeface="Sakkal Majalla" panose="02000000000000000000" pitchFamily="2" charset="-78"/>
              </a:rPr>
              <a:t>ماجستير </a:t>
            </a:r>
            <a:r>
              <a:rPr lang="ar-EG" sz="2800" b="1" dirty="0" smtClean="0">
                <a:solidFill>
                  <a:srgbClr val="0C2D70"/>
                </a:solidFill>
                <a:latin typeface="Sakkal Majalla" panose="02000000000000000000" pitchFamily="2" charset="-78"/>
                <a:cs typeface="Sakkal Majalla" panose="02000000000000000000" pitchFamily="2" charset="-78"/>
              </a:rPr>
              <a:t>الإدارة الصحية </a:t>
            </a:r>
            <a:endParaRPr lang="en-US" sz="2800" b="1" dirty="0" err="1">
              <a:solidFill>
                <a:srgbClr val="0C2D70"/>
              </a:solidFill>
              <a:latin typeface="Sakkal Majalla" panose="02000000000000000000" pitchFamily="2" charset="-78"/>
              <a:cs typeface="Sakkal Majalla" panose="02000000000000000000" pitchFamily="2" charset="-78"/>
            </a:endParaRPr>
          </a:p>
        </p:txBody>
      </p:sp>
      <p:sp>
        <p:nvSpPr>
          <p:cNvPr id="53" name="Rectangle 52">
            <a:extLst>
              <a:ext uri="{FF2B5EF4-FFF2-40B4-BE49-F238E27FC236}">
                <a16:creationId xmlns:a16="http://schemas.microsoft.com/office/drawing/2014/main" xmlns="" id="{06CA0A98-83A0-9036-D2B2-CB10F04FCF7D}"/>
              </a:ext>
            </a:extLst>
          </p:cNvPr>
          <p:cNvSpPr/>
          <p:nvPr/>
        </p:nvSpPr>
        <p:spPr>
          <a:xfrm>
            <a:off x="5370925" y="2342094"/>
            <a:ext cx="1039525" cy="684803"/>
          </a:xfrm>
          <a:prstGeom prst="rect">
            <a:avLst/>
          </a:prstGeom>
        </p:spPr>
        <p:txBody>
          <a:bodyPr wrap="square">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algn="ctr" rtl="1">
              <a:lnSpc>
                <a:spcPct val="95000"/>
              </a:lnSpc>
              <a:spcBef>
                <a:spcPts val="300"/>
              </a:spcBef>
              <a:spcAft>
                <a:spcPts val="300"/>
              </a:spcAft>
              <a:defRPr/>
            </a:pPr>
            <a:r>
              <a:rPr lang="ar-EG" sz="4000" dirty="0">
                <a:solidFill>
                  <a:srgbClr val="0C2D70"/>
                </a:solidFill>
                <a:latin typeface="Rockwell Extra Bold" panose="02060903040505020403" pitchFamily="18" charset="0"/>
                <a:cs typeface="Sakkal Majalla" panose="02000000000000000000" pitchFamily="2" charset="-78"/>
              </a:rPr>
              <a:t>30</a:t>
            </a:r>
            <a:endParaRPr lang="en-US" sz="4000" dirty="0">
              <a:solidFill>
                <a:srgbClr val="0C2D70"/>
              </a:solidFill>
              <a:latin typeface="Rockwell Extra Bold" panose="02060903040505020403" pitchFamily="18" charset="0"/>
              <a:cs typeface="Sakkal Majalla" panose="02000000000000000000" pitchFamily="2" charset="-78"/>
            </a:endParaRPr>
          </a:p>
        </p:txBody>
      </p:sp>
      <p:sp>
        <p:nvSpPr>
          <p:cNvPr id="54" name="TextBox 53">
            <a:extLst>
              <a:ext uri="{FF2B5EF4-FFF2-40B4-BE49-F238E27FC236}">
                <a16:creationId xmlns:a16="http://schemas.microsoft.com/office/drawing/2014/main" xmlns="" id="{4B408352-C325-B959-C270-46AB8BAE7001}"/>
              </a:ext>
            </a:extLst>
          </p:cNvPr>
          <p:cNvSpPr txBox="1"/>
          <p:nvPr/>
        </p:nvSpPr>
        <p:spPr>
          <a:xfrm>
            <a:off x="5370925" y="2010008"/>
            <a:ext cx="1874428" cy="349702"/>
          </a:xfrm>
          <a:prstGeom prst="rect">
            <a:avLst/>
          </a:prstGeom>
          <a:noFill/>
        </p:spPr>
        <p:txBody>
          <a:bodyPr wrap="square" lIns="36000" tIns="36000" rIns="36000" bIns="36000" rtlCol="0">
            <a:spAutoFit/>
          </a:bodyPr>
          <a:lstStyle/>
          <a:p>
            <a:pPr algn="l"/>
            <a:r>
              <a:rPr lang="ar-SA" b="1" dirty="0">
                <a:solidFill>
                  <a:srgbClr val="0C2D70"/>
                </a:solidFill>
                <a:latin typeface="Sakkal Majalla" panose="02000000000000000000" pitchFamily="2" charset="-78"/>
                <a:cs typeface="Sakkal Majalla" panose="02000000000000000000" pitchFamily="2" charset="-78"/>
              </a:rPr>
              <a:t>إجمالي الساعات</a:t>
            </a:r>
            <a:endParaRPr lang="en-US" b="1" dirty="0" err="1">
              <a:solidFill>
                <a:srgbClr val="0C2D70"/>
              </a:solidFill>
              <a:latin typeface="Sakkal Majalla" panose="02000000000000000000" pitchFamily="2" charset="-78"/>
              <a:cs typeface="Sakkal Majalla" panose="02000000000000000000" pitchFamily="2" charset="-78"/>
            </a:endParaRPr>
          </a:p>
        </p:txBody>
      </p:sp>
      <p:sp>
        <p:nvSpPr>
          <p:cNvPr id="55" name="Rectangle 54">
            <a:extLst>
              <a:ext uri="{FF2B5EF4-FFF2-40B4-BE49-F238E27FC236}">
                <a16:creationId xmlns:a16="http://schemas.microsoft.com/office/drawing/2014/main" xmlns="" id="{017498F6-0A7F-80EC-24D0-B61B158CD67F}"/>
              </a:ext>
            </a:extLst>
          </p:cNvPr>
          <p:cNvSpPr/>
          <p:nvPr/>
        </p:nvSpPr>
        <p:spPr>
          <a:xfrm>
            <a:off x="2787715" y="2355992"/>
            <a:ext cx="1039525" cy="677108"/>
          </a:xfrm>
          <a:prstGeom prst="rect">
            <a:avLst/>
          </a:prstGeom>
        </p:spPr>
        <p:txBody>
          <a:bodyPr wrap="square">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ctr" defTabSz="914400" rtl="1" eaLnBrk="1" fontAlgn="auto" latinLnBrk="0" hangingPunct="1">
              <a:lnSpc>
                <a:spcPct val="95000"/>
              </a:lnSpc>
              <a:spcBef>
                <a:spcPts val="300"/>
              </a:spcBef>
              <a:spcAft>
                <a:spcPts val="300"/>
              </a:spcAft>
              <a:buClrTx/>
              <a:buSzTx/>
              <a:buFontTx/>
              <a:buNone/>
              <a:tabLst/>
              <a:defRPr/>
            </a:pPr>
            <a:r>
              <a:rPr lang="en-US" sz="4000" dirty="0">
                <a:solidFill>
                  <a:srgbClr val="0C2D70"/>
                </a:solidFill>
                <a:latin typeface="Rockwell Extra Bold" panose="02060903040505020403" pitchFamily="18" charset="0"/>
                <a:cs typeface="Sakkal Majalla" panose="02000000000000000000" pitchFamily="2" charset="-78"/>
              </a:rPr>
              <a:t>3</a:t>
            </a:r>
            <a:endParaRPr kumimoji="0" lang="en-US" sz="4000" b="0" i="0" u="none" strike="noStrike" kern="1200" cap="none" spc="0" normalizeH="0" baseline="0" noProof="0" dirty="0">
              <a:ln>
                <a:noFill/>
              </a:ln>
              <a:solidFill>
                <a:srgbClr val="0C2D70"/>
              </a:solidFill>
              <a:effectLst/>
              <a:uLnTx/>
              <a:uFillTx/>
              <a:latin typeface="Rockwell Extra Bold" panose="02060903040505020403" pitchFamily="18" charset="0"/>
              <a:ea typeface="+mn-ea"/>
              <a:cs typeface="Sakkal Majalla" panose="02000000000000000000" pitchFamily="2" charset="-78"/>
            </a:endParaRPr>
          </a:p>
        </p:txBody>
      </p:sp>
      <p:sp>
        <p:nvSpPr>
          <p:cNvPr id="56" name="TextBox 55">
            <a:extLst>
              <a:ext uri="{FF2B5EF4-FFF2-40B4-BE49-F238E27FC236}">
                <a16:creationId xmlns:a16="http://schemas.microsoft.com/office/drawing/2014/main" xmlns="" id="{E4271802-1166-3A69-C681-1CC5FCF6DC2C}"/>
              </a:ext>
            </a:extLst>
          </p:cNvPr>
          <p:cNvSpPr txBox="1"/>
          <p:nvPr/>
        </p:nvSpPr>
        <p:spPr>
          <a:xfrm>
            <a:off x="2787715" y="2023906"/>
            <a:ext cx="1874428" cy="349702"/>
          </a:xfrm>
          <a:prstGeom prst="rect">
            <a:avLst/>
          </a:prstGeom>
          <a:noFill/>
        </p:spPr>
        <p:txBody>
          <a:bodyPr wrap="square" lIns="36000" tIns="36000" rIns="36000" bIns="36000" rtlCol="0">
            <a:spAutoFit/>
          </a:bodyPr>
          <a:lstStyle/>
          <a:p>
            <a:pPr algn="l"/>
            <a:r>
              <a:rPr lang="ar-SA" b="1" dirty="0">
                <a:solidFill>
                  <a:srgbClr val="0C2D70"/>
                </a:solidFill>
                <a:latin typeface="Sakkal Majalla" panose="02000000000000000000" pitchFamily="2" charset="-78"/>
                <a:cs typeface="Sakkal Majalla" panose="02000000000000000000" pitchFamily="2" charset="-78"/>
              </a:rPr>
              <a:t>إجمالي الفصول</a:t>
            </a:r>
            <a:endParaRPr lang="en-US" b="1" dirty="0" err="1">
              <a:solidFill>
                <a:srgbClr val="0C2D70"/>
              </a:solidFill>
              <a:latin typeface="Sakkal Majalla" panose="02000000000000000000" pitchFamily="2" charset="-78"/>
              <a:cs typeface="Sakkal Majalla" panose="02000000000000000000" pitchFamily="2" charset="-78"/>
            </a:endParaRPr>
          </a:p>
        </p:txBody>
      </p:sp>
      <p:sp>
        <p:nvSpPr>
          <p:cNvPr id="57" name="Rectangle 56">
            <a:extLst>
              <a:ext uri="{FF2B5EF4-FFF2-40B4-BE49-F238E27FC236}">
                <a16:creationId xmlns:a16="http://schemas.microsoft.com/office/drawing/2014/main" xmlns="" id="{A4608FB9-28F1-46D8-7779-0B2F5DFCFC11}"/>
              </a:ext>
            </a:extLst>
          </p:cNvPr>
          <p:cNvSpPr/>
          <p:nvPr/>
        </p:nvSpPr>
        <p:spPr>
          <a:xfrm>
            <a:off x="317503" y="2355502"/>
            <a:ext cx="1039525" cy="684803"/>
          </a:xfrm>
          <a:prstGeom prst="rect">
            <a:avLst/>
          </a:prstGeom>
        </p:spPr>
        <p:txBody>
          <a:bodyPr wrap="square">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ctr" defTabSz="914400" rtl="1" eaLnBrk="1" fontAlgn="auto" latinLnBrk="0" hangingPunct="1">
              <a:lnSpc>
                <a:spcPct val="95000"/>
              </a:lnSpc>
              <a:spcBef>
                <a:spcPts val="300"/>
              </a:spcBef>
              <a:spcAft>
                <a:spcPts val="300"/>
              </a:spcAft>
              <a:buClrTx/>
              <a:buSzTx/>
              <a:buFontTx/>
              <a:buNone/>
              <a:tabLst/>
              <a:defRPr/>
            </a:pPr>
            <a:r>
              <a:rPr kumimoji="0" lang="ar-EG" sz="4000" b="0" i="0" u="none" strike="noStrike" kern="1200" cap="none" spc="0" normalizeH="0" baseline="0" noProof="0" dirty="0" smtClean="0">
                <a:ln>
                  <a:noFill/>
                </a:ln>
                <a:solidFill>
                  <a:srgbClr val="0C2D70"/>
                </a:solidFill>
                <a:effectLst/>
                <a:uLnTx/>
                <a:uFillTx/>
                <a:latin typeface="Rockwell Extra Bold" panose="02060903040505020403" pitchFamily="18" charset="0"/>
                <a:ea typeface="+mn-ea"/>
                <a:cs typeface="Sakkal Majalla" panose="02000000000000000000" pitchFamily="2" charset="-78"/>
              </a:rPr>
              <a:t>10</a:t>
            </a:r>
            <a:endParaRPr kumimoji="0" lang="en-US" sz="4000" b="0" i="0" u="none" strike="noStrike" kern="1200" cap="none" spc="0" normalizeH="0" baseline="0" noProof="0" dirty="0">
              <a:ln>
                <a:noFill/>
              </a:ln>
              <a:solidFill>
                <a:srgbClr val="0C2D70"/>
              </a:solidFill>
              <a:effectLst/>
              <a:uLnTx/>
              <a:uFillTx/>
              <a:latin typeface="Rockwell Extra Bold" panose="02060903040505020403" pitchFamily="18" charset="0"/>
              <a:ea typeface="+mn-ea"/>
              <a:cs typeface="Sakkal Majalla" panose="02000000000000000000" pitchFamily="2" charset="-78"/>
            </a:endParaRPr>
          </a:p>
        </p:txBody>
      </p:sp>
      <p:sp>
        <p:nvSpPr>
          <p:cNvPr id="58" name="TextBox 57">
            <a:extLst>
              <a:ext uri="{FF2B5EF4-FFF2-40B4-BE49-F238E27FC236}">
                <a16:creationId xmlns:a16="http://schemas.microsoft.com/office/drawing/2014/main" xmlns="" id="{65C30953-19B5-E0A3-1DE4-CE9749D401F0}"/>
              </a:ext>
            </a:extLst>
          </p:cNvPr>
          <p:cNvSpPr txBox="1"/>
          <p:nvPr/>
        </p:nvSpPr>
        <p:spPr>
          <a:xfrm>
            <a:off x="317503" y="2023416"/>
            <a:ext cx="1874428" cy="349702"/>
          </a:xfrm>
          <a:prstGeom prst="rect">
            <a:avLst/>
          </a:prstGeom>
          <a:noFill/>
        </p:spPr>
        <p:txBody>
          <a:bodyPr wrap="square" lIns="36000" tIns="36000" rIns="36000" bIns="36000" rtlCol="0">
            <a:spAutoFit/>
          </a:bodyPr>
          <a:lstStyle/>
          <a:p>
            <a:pPr algn="l"/>
            <a:r>
              <a:rPr lang="ar-SA" b="1" dirty="0">
                <a:solidFill>
                  <a:srgbClr val="0C2D70"/>
                </a:solidFill>
                <a:latin typeface="Sakkal Majalla" panose="02000000000000000000" pitchFamily="2" charset="-78"/>
                <a:cs typeface="Sakkal Majalla" panose="02000000000000000000" pitchFamily="2" charset="-78"/>
              </a:rPr>
              <a:t>إجمالي المواد</a:t>
            </a:r>
            <a:endParaRPr lang="en-US" b="1" dirty="0" err="1">
              <a:solidFill>
                <a:srgbClr val="0C2D70"/>
              </a:solidFill>
              <a:latin typeface="Sakkal Majalla" panose="02000000000000000000" pitchFamily="2" charset="-78"/>
              <a:cs typeface="Sakkal Majalla" panose="02000000000000000000" pitchFamily="2" charset="-78"/>
            </a:endParaRPr>
          </a:p>
        </p:txBody>
      </p:sp>
      <p:pic>
        <p:nvPicPr>
          <p:cNvPr id="59" name="Graphic 101" descr="Books with solid fill">
            <a:extLst>
              <a:ext uri="{FF2B5EF4-FFF2-40B4-BE49-F238E27FC236}">
                <a16:creationId xmlns:a16="http://schemas.microsoft.com/office/drawing/2014/main" xmlns="" id="{6E836DE9-F0FF-274F-132D-139EAB370EB0}"/>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asvg="http://schemas.microsoft.com/office/drawing/2016/SVG/main" xmlns="" r:embed="rId4"/>
              </a:ext>
            </a:extLst>
          </a:blip>
          <a:stretch>
            <a:fillRect/>
          </a:stretch>
        </p:blipFill>
        <p:spPr>
          <a:xfrm>
            <a:off x="1475328" y="2143024"/>
            <a:ext cx="885056" cy="885056"/>
          </a:xfrm>
          <a:prstGeom prst="rect">
            <a:avLst/>
          </a:prstGeom>
        </p:spPr>
      </p:pic>
      <p:pic>
        <p:nvPicPr>
          <p:cNvPr id="60" name="Graphic 102" descr="Clock with solid fill">
            <a:extLst>
              <a:ext uri="{FF2B5EF4-FFF2-40B4-BE49-F238E27FC236}">
                <a16:creationId xmlns:a16="http://schemas.microsoft.com/office/drawing/2014/main" xmlns="" id="{369F43AC-8FFF-6C5E-3239-A24F066E591F}"/>
              </a:ext>
            </a:extLst>
          </p:cNvPr>
          <p:cNvPicPr>
            <a:picLocks noChangeAspect="1"/>
          </p:cNvPicPr>
          <p:nvPr/>
        </p:nvPicPr>
        <p:blipFill>
          <a:blip r:embed="rId5" cstate="print">
            <a:extLst>
              <a:ext uri="{28A0092B-C50C-407E-A947-70E740481C1C}">
                <a14:useLocalDpi xmlns:a14="http://schemas.microsoft.com/office/drawing/2010/main" val="0"/>
              </a:ext>
              <a:ext uri="{96DAC541-7B7A-43D3-8B79-37D633B846F1}">
                <asvg:svgBlip xmlns:asvg="http://schemas.microsoft.com/office/drawing/2016/SVG/main" xmlns="" r:embed="rId6"/>
              </a:ext>
            </a:extLst>
          </a:blip>
          <a:stretch>
            <a:fillRect/>
          </a:stretch>
        </p:blipFill>
        <p:spPr>
          <a:xfrm>
            <a:off x="6478749" y="2073380"/>
            <a:ext cx="914400" cy="914400"/>
          </a:xfrm>
          <a:prstGeom prst="rect">
            <a:avLst/>
          </a:prstGeom>
        </p:spPr>
      </p:pic>
      <p:pic>
        <p:nvPicPr>
          <p:cNvPr id="61" name="Graphic 103" descr="Graduation cap with solid fill">
            <a:extLst>
              <a:ext uri="{FF2B5EF4-FFF2-40B4-BE49-F238E27FC236}">
                <a16:creationId xmlns:a16="http://schemas.microsoft.com/office/drawing/2014/main" xmlns="" id="{73689AB5-13FA-EFEA-ADB8-6C4BBB6C72FD}"/>
              </a:ext>
            </a:extLst>
          </p:cNvPr>
          <p:cNvPicPr>
            <a:picLocks noChangeAspect="1"/>
          </p:cNvPicPr>
          <p:nvPr/>
        </p:nvPicPr>
        <p:blipFill>
          <a:blip r:embed="rId7" cstate="print">
            <a:extLst>
              <a:ext uri="{28A0092B-C50C-407E-A947-70E740481C1C}">
                <a14:useLocalDpi xmlns:a14="http://schemas.microsoft.com/office/drawing/2010/main" val="0"/>
              </a:ext>
              <a:ext uri="{96DAC541-7B7A-43D3-8B79-37D633B846F1}">
                <asvg:svgBlip xmlns:asvg="http://schemas.microsoft.com/office/drawing/2016/SVG/main" xmlns="" r:embed="rId8"/>
              </a:ext>
            </a:extLst>
          </a:blip>
          <a:stretch>
            <a:fillRect/>
          </a:stretch>
        </p:blipFill>
        <p:spPr>
          <a:xfrm>
            <a:off x="3888437" y="2001811"/>
            <a:ext cx="1128705" cy="1128705"/>
          </a:xfrm>
          <a:prstGeom prst="rect">
            <a:avLst/>
          </a:prstGeom>
        </p:spPr>
      </p:pic>
      <p:cxnSp>
        <p:nvCxnSpPr>
          <p:cNvPr id="62" name="Straight Connector 61">
            <a:extLst>
              <a:ext uri="{FF2B5EF4-FFF2-40B4-BE49-F238E27FC236}">
                <a16:creationId xmlns:a16="http://schemas.microsoft.com/office/drawing/2014/main" xmlns="" id="{AA72CA98-E57C-51F4-BD03-2CF6B079893A}"/>
              </a:ext>
            </a:extLst>
          </p:cNvPr>
          <p:cNvCxnSpPr/>
          <p:nvPr/>
        </p:nvCxnSpPr>
        <p:spPr>
          <a:xfrm flipH="1">
            <a:off x="509742" y="3514627"/>
            <a:ext cx="10744200" cy="0"/>
          </a:xfrm>
          <a:prstGeom prst="line">
            <a:avLst/>
          </a:prstGeom>
          <a:ln w="5080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sp>
        <p:nvSpPr>
          <p:cNvPr id="63" name="TextBox 62">
            <a:extLst>
              <a:ext uri="{FF2B5EF4-FFF2-40B4-BE49-F238E27FC236}">
                <a16:creationId xmlns:a16="http://schemas.microsoft.com/office/drawing/2014/main" xmlns="" id="{1D98C92F-BC20-BBC6-D14E-DD9C6395B410}"/>
              </a:ext>
            </a:extLst>
          </p:cNvPr>
          <p:cNvSpPr txBox="1"/>
          <p:nvPr/>
        </p:nvSpPr>
        <p:spPr>
          <a:xfrm>
            <a:off x="8186648" y="4177308"/>
            <a:ext cx="3610406" cy="503590"/>
          </a:xfrm>
          <a:prstGeom prst="rect">
            <a:avLst/>
          </a:prstGeom>
          <a:noFill/>
        </p:spPr>
        <p:txBody>
          <a:bodyPr wrap="square" lIns="36000" tIns="36000" rIns="36000" bIns="36000" rtlCol="0">
            <a:spAutoFit/>
          </a:bodyPr>
          <a:lstStyle/>
          <a:p>
            <a:pPr algn="ctr"/>
            <a:r>
              <a:rPr lang="ar-SA" sz="2800" b="1" dirty="0" smtClean="0">
                <a:solidFill>
                  <a:srgbClr val="0C2D70"/>
                </a:solidFill>
                <a:latin typeface="Sakkal Majalla" panose="02000000000000000000" pitchFamily="2" charset="-78"/>
                <a:cs typeface="Sakkal Majalla" panose="02000000000000000000" pitchFamily="2" charset="-78"/>
              </a:rPr>
              <a:t>ماجستير</a:t>
            </a:r>
            <a:r>
              <a:rPr lang="ar-EG" sz="2800" b="1" dirty="0">
                <a:solidFill>
                  <a:srgbClr val="0C2D70"/>
                </a:solidFill>
                <a:latin typeface="Sakkal Majalla" panose="02000000000000000000" pitchFamily="2" charset="-78"/>
                <a:cs typeface="Sakkal Majalla" panose="02000000000000000000" pitchFamily="2" charset="-78"/>
              </a:rPr>
              <a:t> </a:t>
            </a:r>
            <a:r>
              <a:rPr lang="ar-EG" sz="2800" b="1" dirty="0" smtClean="0">
                <a:solidFill>
                  <a:srgbClr val="0C2D70"/>
                </a:solidFill>
                <a:latin typeface="Sakkal Majalla" panose="02000000000000000000" pitchFamily="2" charset="-78"/>
                <a:cs typeface="Sakkal Majalla" panose="02000000000000000000" pitchFamily="2" charset="-78"/>
              </a:rPr>
              <a:t>الإدارة العقارية</a:t>
            </a:r>
            <a:endParaRPr lang="ar-SA" sz="2800" b="1" dirty="0">
              <a:solidFill>
                <a:srgbClr val="0C2D70"/>
              </a:solidFill>
              <a:latin typeface="Sakkal Majalla" panose="02000000000000000000" pitchFamily="2" charset="-78"/>
              <a:cs typeface="Sakkal Majalla" panose="02000000000000000000" pitchFamily="2" charset="-78"/>
            </a:endParaRPr>
          </a:p>
        </p:txBody>
      </p:sp>
      <p:sp>
        <p:nvSpPr>
          <p:cNvPr id="64" name="Rectangle 63">
            <a:extLst>
              <a:ext uri="{FF2B5EF4-FFF2-40B4-BE49-F238E27FC236}">
                <a16:creationId xmlns:a16="http://schemas.microsoft.com/office/drawing/2014/main" xmlns="" id="{2DF899F7-43FB-857E-FA43-94BBF190316A}"/>
              </a:ext>
            </a:extLst>
          </p:cNvPr>
          <p:cNvSpPr/>
          <p:nvPr/>
        </p:nvSpPr>
        <p:spPr>
          <a:xfrm>
            <a:off x="5523325" y="4342344"/>
            <a:ext cx="1039525" cy="684803"/>
          </a:xfrm>
          <a:prstGeom prst="rect">
            <a:avLst/>
          </a:prstGeom>
        </p:spPr>
        <p:txBody>
          <a:bodyPr wrap="square">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ctr" defTabSz="914400" rtl="1" eaLnBrk="1" fontAlgn="auto" latinLnBrk="0" hangingPunct="1">
              <a:lnSpc>
                <a:spcPct val="95000"/>
              </a:lnSpc>
              <a:spcBef>
                <a:spcPts val="300"/>
              </a:spcBef>
              <a:spcAft>
                <a:spcPts val="300"/>
              </a:spcAft>
              <a:buClrTx/>
              <a:buSzTx/>
              <a:buFontTx/>
              <a:buNone/>
              <a:tabLst/>
              <a:defRPr/>
            </a:pPr>
            <a:r>
              <a:rPr lang="ar-EG" sz="4000" b="1" dirty="0" smtClean="0">
                <a:solidFill>
                  <a:srgbClr val="0C2D70"/>
                </a:solidFill>
                <a:latin typeface="Rockwell Extra Bold" panose="02060903040505020403" pitchFamily="18" charset="0"/>
                <a:cs typeface="Sakkal Majalla" panose="02000000000000000000" pitchFamily="2" charset="-78"/>
              </a:rPr>
              <a:t>30</a:t>
            </a:r>
            <a:endParaRPr kumimoji="0" lang="en-US" sz="4000" b="1" i="0" u="none" strike="noStrike" kern="1200" cap="none" spc="0" normalizeH="0" baseline="0" noProof="0" dirty="0">
              <a:ln>
                <a:noFill/>
              </a:ln>
              <a:solidFill>
                <a:srgbClr val="0C2D70"/>
              </a:solidFill>
              <a:effectLst/>
              <a:uLnTx/>
              <a:uFillTx/>
              <a:latin typeface="Rockwell Extra Bold" panose="02060903040505020403" pitchFamily="18" charset="0"/>
              <a:cs typeface="Sakkal Majalla" panose="02000000000000000000" pitchFamily="2" charset="-78"/>
            </a:endParaRPr>
          </a:p>
        </p:txBody>
      </p:sp>
      <p:sp>
        <p:nvSpPr>
          <p:cNvPr id="65" name="TextBox 64">
            <a:extLst>
              <a:ext uri="{FF2B5EF4-FFF2-40B4-BE49-F238E27FC236}">
                <a16:creationId xmlns:a16="http://schemas.microsoft.com/office/drawing/2014/main" xmlns="" id="{E8D1C11A-8D65-9C63-E777-90737870C092}"/>
              </a:ext>
            </a:extLst>
          </p:cNvPr>
          <p:cNvSpPr txBox="1"/>
          <p:nvPr/>
        </p:nvSpPr>
        <p:spPr>
          <a:xfrm>
            <a:off x="5523325" y="4010258"/>
            <a:ext cx="1874428" cy="349702"/>
          </a:xfrm>
          <a:prstGeom prst="rect">
            <a:avLst/>
          </a:prstGeom>
          <a:noFill/>
        </p:spPr>
        <p:txBody>
          <a:bodyPr wrap="square" lIns="36000" tIns="36000" rIns="36000" bIns="36000" rtlCol="0">
            <a:spAutoFit/>
          </a:bodyPr>
          <a:lstStyle/>
          <a:p>
            <a:pPr algn="l"/>
            <a:r>
              <a:rPr lang="ar-SA" b="1" dirty="0">
                <a:solidFill>
                  <a:srgbClr val="0C2D70"/>
                </a:solidFill>
                <a:latin typeface="Sakkal Majalla" panose="02000000000000000000" pitchFamily="2" charset="-78"/>
                <a:cs typeface="Sakkal Majalla" panose="02000000000000000000" pitchFamily="2" charset="-78"/>
              </a:rPr>
              <a:t>إجمالي الساعات</a:t>
            </a:r>
            <a:endParaRPr lang="en-US" b="1" dirty="0" err="1">
              <a:solidFill>
                <a:srgbClr val="0C2D70"/>
              </a:solidFill>
              <a:latin typeface="Sakkal Majalla" panose="02000000000000000000" pitchFamily="2" charset="-78"/>
              <a:cs typeface="Sakkal Majalla" panose="02000000000000000000" pitchFamily="2" charset="-78"/>
            </a:endParaRPr>
          </a:p>
        </p:txBody>
      </p:sp>
      <p:cxnSp>
        <p:nvCxnSpPr>
          <p:cNvPr id="66" name="Straight Connector 65">
            <a:extLst>
              <a:ext uri="{FF2B5EF4-FFF2-40B4-BE49-F238E27FC236}">
                <a16:creationId xmlns:a16="http://schemas.microsoft.com/office/drawing/2014/main" xmlns="" id="{7C82E711-6820-0EB2-6201-5E66D8EBF6A4}"/>
              </a:ext>
            </a:extLst>
          </p:cNvPr>
          <p:cNvCxnSpPr>
            <a:cxnSpLocks/>
          </p:cNvCxnSpPr>
          <p:nvPr/>
        </p:nvCxnSpPr>
        <p:spPr>
          <a:xfrm>
            <a:off x="2831917" y="3918260"/>
            <a:ext cx="0" cy="1225143"/>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67" name="Rectangle 66">
            <a:extLst>
              <a:ext uri="{FF2B5EF4-FFF2-40B4-BE49-F238E27FC236}">
                <a16:creationId xmlns:a16="http://schemas.microsoft.com/office/drawing/2014/main" xmlns="" id="{B6220397-F260-1634-1BE1-5FA3B598D021}"/>
              </a:ext>
            </a:extLst>
          </p:cNvPr>
          <p:cNvSpPr/>
          <p:nvPr/>
        </p:nvSpPr>
        <p:spPr>
          <a:xfrm>
            <a:off x="2940115" y="4356242"/>
            <a:ext cx="1039525" cy="677108"/>
          </a:xfrm>
          <a:prstGeom prst="rect">
            <a:avLst/>
          </a:prstGeom>
        </p:spPr>
        <p:txBody>
          <a:bodyPr wrap="square">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ctr" defTabSz="914400" rtl="1" eaLnBrk="1" fontAlgn="auto" latinLnBrk="0" hangingPunct="1">
              <a:lnSpc>
                <a:spcPct val="95000"/>
              </a:lnSpc>
              <a:spcBef>
                <a:spcPts val="300"/>
              </a:spcBef>
              <a:spcAft>
                <a:spcPts val="300"/>
              </a:spcAft>
              <a:buClrTx/>
              <a:buSzTx/>
              <a:buFontTx/>
              <a:buNone/>
              <a:tabLst/>
              <a:defRPr/>
            </a:pPr>
            <a:r>
              <a:rPr lang="en-US" sz="4000" dirty="0">
                <a:solidFill>
                  <a:srgbClr val="0C2D70"/>
                </a:solidFill>
                <a:latin typeface="Rockwell Extra Bold" panose="02060903040505020403" pitchFamily="18" charset="0"/>
                <a:cs typeface="Sakkal Majalla" panose="02000000000000000000" pitchFamily="2" charset="-78"/>
              </a:rPr>
              <a:t>3</a:t>
            </a:r>
            <a:endParaRPr kumimoji="0" lang="en-US" sz="4000" b="0" i="0" u="none" strike="noStrike" kern="1200" cap="none" spc="0" normalizeH="0" baseline="0" noProof="0" dirty="0">
              <a:ln>
                <a:noFill/>
              </a:ln>
              <a:solidFill>
                <a:srgbClr val="0C2D70"/>
              </a:solidFill>
              <a:effectLst/>
              <a:uLnTx/>
              <a:uFillTx/>
              <a:latin typeface="Rockwell Extra Bold" panose="02060903040505020403" pitchFamily="18" charset="0"/>
              <a:ea typeface="+mn-ea"/>
              <a:cs typeface="Sakkal Majalla" panose="02000000000000000000" pitchFamily="2" charset="-78"/>
            </a:endParaRPr>
          </a:p>
        </p:txBody>
      </p:sp>
      <p:sp>
        <p:nvSpPr>
          <p:cNvPr id="68" name="TextBox 67">
            <a:extLst>
              <a:ext uri="{FF2B5EF4-FFF2-40B4-BE49-F238E27FC236}">
                <a16:creationId xmlns:a16="http://schemas.microsoft.com/office/drawing/2014/main" xmlns="" id="{7915BFAB-1450-FBDF-96C4-9A5A2693A5A7}"/>
              </a:ext>
            </a:extLst>
          </p:cNvPr>
          <p:cNvSpPr txBox="1"/>
          <p:nvPr/>
        </p:nvSpPr>
        <p:spPr>
          <a:xfrm>
            <a:off x="2940115" y="4024156"/>
            <a:ext cx="1874428" cy="349702"/>
          </a:xfrm>
          <a:prstGeom prst="rect">
            <a:avLst/>
          </a:prstGeom>
          <a:noFill/>
        </p:spPr>
        <p:txBody>
          <a:bodyPr wrap="square" lIns="36000" tIns="36000" rIns="36000" bIns="36000" rtlCol="0">
            <a:spAutoFit/>
          </a:bodyPr>
          <a:lstStyle/>
          <a:p>
            <a:pPr algn="l"/>
            <a:r>
              <a:rPr lang="ar-SA" b="1" dirty="0">
                <a:solidFill>
                  <a:srgbClr val="0C2D70"/>
                </a:solidFill>
                <a:latin typeface="Sakkal Majalla" panose="02000000000000000000" pitchFamily="2" charset="-78"/>
                <a:cs typeface="Sakkal Majalla" panose="02000000000000000000" pitchFamily="2" charset="-78"/>
              </a:rPr>
              <a:t>إجمالي الفصول</a:t>
            </a:r>
            <a:endParaRPr lang="en-US" b="1" dirty="0" err="1">
              <a:solidFill>
                <a:srgbClr val="0C2D70"/>
              </a:solidFill>
              <a:latin typeface="Sakkal Majalla" panose="02000000000000000000" pitchFamily="2" charset="-78"/>
              <a:cs typeface="Sakkal Majalla" panose="02000000000000000000" pitchFamily="2" charset="-78"/>
            </a:endParaRPr>
          </a:p>
        </p:txBody>
      </p:sp>
      <p:sp>
        <p:nvSpPr>
          <p:cNvPr id="69" name="Rectangle 68">
            <a:extLst>
              <a:ext uri="{FF2B5EF4-FFF2-40B4-BE49-F238E27FC236}">
                <a16:creationId xmlns:a16="http://schemas.microsoft.com/office/drawing/2014/main" xmlns="" id="{80DAB238-6358-1980-B075-03AFC065E65E}"/>
              </a:ext>
            </a:extLst>
          </p:cNvPr>
          <p:cNvSpPr/>
          <p:nvPr/>
        </p:nvSpPr>
        <p:spPr>
          <a:xfrm>
            <a:off x="469903" y="4355752"/>
            <a:ext cx="1039525" cy="684803"/>
          </a:xfrm>
          <a:prstGeom prst="rect">
            <a:avLst/>
          </a:prstGeom>
        </p:spPr>
        <p:txBody>
          <a:bodyPr wrap="square">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ctr" defTabSz="914400" rtl="1" eaLnBrk="1" fontAlgn="auto" latinLnBrk="0" hangingPunct="1">
              <a:lnSpc>
                <a:spcPct val="95000"/>
              </a:lnSpc>
              <a:spcBef>
                <a:spcPts val="300"/>
              </a:spcBef>
              <a:spcAft>
                <a:spcPts val="300"/>
              </a:spcAft>
              <a:buClrTx/>
              <a:buSzTx/>
              <a:buFontTx/>
              <a:buNone/>
              <a:tabLst/>
              <a:defRPr/>
            </a:pPr>
            <a:r>
              <a:rPr kumimoji="0" lang="ar-EG" sz="4000" b="0" i="0" u="none" strike="noStrike" kern="1200" cap="none" spc="0" normalizeH="0" baseline="0" noProof="0" dirty="0" smtClean="0">
                <a:ln>
                  <a:noFill/>
                </a:ln>
                <a:solidFill>
                  <a:srgbClr val="0C2D70"/>
                </a:solidFill>
                <a:effectLst/>
                <a:uLnTx/>
                <a:uFillTx/>
                <a:latin typeface="Rockwell Extra Bold" panose="02060903040505020403" pitchFamily="18" charset="0"/>
                <a:ea typeface="+mn-ea"/>
                <a:cs typeface="Sakkal Majalla" panose="02000000000000000000" pitchFamily="2" charset="-78"/>
              </a:rPr>
              <a:t>10</a:t>
            </a:r>
            <a:endParaRPr kumimoji="0" lang="en-US" sz="4000" b="0" i="0" u="none" strike="noStrike" kern="1200" cap="none" spc="0" normalizeH="0" baseline="0" noProof="0" dirty="0">
              <a:ln>
                <a:noFill/>
              </a:ln>
              <a:solidFill>
                <a:srgbClr val="0C2D70"/>
              </a:solidFill>
              <a:effectLst/>
              <a:uLnTx/>
              <a:uFillTx/>
              <a:latin typeface="Rockwell Extra Bold" panose="02060903040505020403" pitchFamily="18" charset="0"/>
              <a:ea typeface="+mn-ea"/>
              <a:cs typeface="Sakkal Majalla" panose="02000000000000000000" pitchFamily="2" charset="-78"/>
            </a:endParaRPr>
          </a:p>
        </p:txBody>
      </p:sp>
      <p:sp>
        <p:nvSpPr>
          <p:cNvPr id="70" name="TextBox 69">
            <a:extLst>
              <a:ext uri="{FF2B5EF4-FFF2-40B4-BE49-F238E27FC236}">
                <a16:creationId xmlns:a16="http://schemas.microsoft.com/office/drawing/2014/main" xmlns="" id="{F4A2289E-3815-9481-111F-2C43C5A6927C}"/>
              </a:ext>
            </a:extLst>
          </p:cNvPr>
          <p:cNvSpPr txBox="1"/>
          <p:nvPr/>
        </p:nvSpPr>
        <p:spPr>
          <a:xfrm>
            <a:off x="469903" y="4023666"/>
            <a:ext cx="1874428" cy="349702"/>
          </a:xfrm>
          <a:prstGeom prst="rect">
            <a:avLst/>
          </a:prstGeom>
          <a:noFill/>
        </p:spPr>
        <p:txBody>
          <a:bodyPr wrap="square" lIns="36000" tIns="36000" rIns="36000" bIns="36000" rtlCol="0">
            <a:spAutoFit/>
          </a:bodyPr>
          <a:lstStyle/>
          <a:p>
            <a:pPr algn="l"/>
            <a:r>
              <a:rPr lang="ar-SA" b="1" dirty="0">
                <a:solidFill>
                  <a:srgbClr val="0C2D70"/>
                </a:solidFill>
                <a:latin typeface="Sakkal Majalla" panose="02000000000000000000" pitchFamily="2" charset="-78"/>
                <a:cs typeface="Sakkal Majalla" panose="02000000000000000000" pitchFamily="2" charset="-78"/>
              </a:rPr>
              <a:t>إجمالي المواد</a:t>
            </a:r>
            <a:endParaRPr lang="en-US" b="1" dirty="0" err="1">
              <a:solidFill>
                <a:srgbClr val="0C2D70"/>
              </a:solidFill>
              <a:latin typeface="Sakkal Majalla" panose="02000000000000000000" pitchFamily="2" charset="-78"/>
              <a:cs typeface="Sakkal Majalla" panose="02000000000000000000" pitchFamily="2" charset="-78"/>
            </a:endParaRPr>
          </a:p>
        </p:txBody>
      </p:sp>
      <p:cxnSp>
        <p:nvCxnSpPr>
          <p:cNvPr id="71" name="Straight Connector 70">
            <a:extLst>
              <a:ext uri="{FF2B5EF4-FFF2-40B4-BE49-F238E27FC236}">
                <a16:creationId xmlns:a16="http://schemas.microsoft.com/office/drawing/2014/main" xmlns="" id="{C8EB7D13-A4E7-A86E-8D27-948EE080AFBB}"/>
              </a:ext>
            </a:extLst>
          </p:cNvPr>
          <p:cNvCxnSpPr>
            <a:cxnSpLocks/>
          </p:cNvCxnSpPr>
          <p:nvPr/>
        </p:nvCxnSpPr>
        <p:spPr>
          <a:xfrm>
            <a:off x="5340167" y="3918259"/>
            <a:ext cx="0" cy="1225143"/>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pic>
        <p:nvPicPr>
          <p:cNvPr id="72" name="Graphic 115" descr="Books with solid fill">
            <a:extLst>
              <a:ext uri="{FF2B5EF4-FFF2-40B4-BE49-F238E27FC236}">
                <a16:creationId xmlns:a16="http://schemas.microsoft.com/office/drawing/2014/main" xmlns="" id="{AFBB48E4-1282-75B7-09D6-0964271EE0C1}"/>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asvg="http://schemas.microsoft.com/office/drawing/2016/SVG/main" xmlns="" r:embed="rId4"/>
              </a:ext>
            </a:extLst>
          </a:blip>
          <a:stretch>
            <a:fillRect/>
          </a:stretch>
        </p:blipFill>
        <p:spPr>
          <a:xfrm>
            <a:off x="1627728" y="4143274"/>
            <a:ext cx="885056" cy="885056"/>
          </a:xfrm>
          <a:prstGeom prst="rect">
            <a:avLst/>
          </a:prstGeom>
        </p:spPr>
      </p:pic>
      <p:pic>
        <p:nvPicPr>
          <p:cNvPr id="73" name="Graphic 116" descr="Clock with solid fill">
            <a:extLst>
              <a:ext uri="{FF2B5EF4-FFF2-40B4-BE49-F238E27FC236}">
                <a16:creationId xmlns:a16="http://schemas.microsoft.com/office/drawing/2014/main" xmlns="" id="{F9D362D3-893F-D305-065E-FAB6EFC8D5D1}"/>
              </a:ext>
            </a:extLst>
          </p:cNvPr>
          <p:cNvPicPr>
            <a:picLocks noChangeAspect="1"/>
          </p:cNvPicPr>
          <p:nvPr/>
        </p:nvPicPr>
        <p:blipFill>
          <a:blip r:embed="rId5" cstate="print">
            <a:extLst>
              <a:ext uri="{28A0092B-C50C-407E-A947-70E740481C1C}">
                <a14:useLocalDpi xmlns:a14="http://schemas.microsoft.com/office/drawing/2010/main" val="0"/>
              </a:ext>
              <a:ext uri="{96DAC541-7B7A-43D3-8B79-37D633B846F1}">
                <asvg:svgBlip xmlns:asvg="http://schemas.microsoft.com/office/drawing/2016/SVG/main" xmlns="" r:embed="rId6"/>
              </a:ext>
            </a:extLst>
          </a:blip>
          <a:stretch>
            <a:fillRect/>
          </a:stretch>
        </p:blipFill>
        <p:spPr>
          <a:xfrm>
            <a:off x="6631149" y="4073630"/>
            <a:ext cx="914400" cy="914400"/>
          </a:xfrm>
          <a:prstGeom prst="rect">
            <a:avLst/>
          </a:prstGeom>
        </p:spPr>
      </p:pic>
      <p:pic>
        <p:nvPicPr>
          <p:cNvPr id="74" name="Graphic 117" descr="Graduation cap with solid fill">
            <a:extLst>
              <a:ext uri="{FF2B5EF4-FFF2-40B4-BE49-F238E27FC236}">
                <a16:creationId xmlns:a16="http://schemas.microsoft.com/office/drawing/2014/main" xmlns="" id="{470AC510-FC70-F8CD-7F1A-0633E7D84D2B}"/>
              </a:ext>
            </a:extLst>
          </p:cNvPr>
          <p:cNvPicPr>
            <a:picLocks noChangeAspect="1"/>
          </p:cNvPicPr>
          <p:nvPr/>
        </p:nvPicPr>
        <p:blipFill>
          <a:blip r:embed="rId7" cstate="print">
            <a:extLst>
              <a:ext uri="{28A0092B-C50C-407E-A947-70E740481C1C}">
                <a14:useLocalDpi xmlns:a14="http://schemas.microsoft.com/office/drawing/2010/main" val="0"/>
              </a:ext>
              <a:ext uri="{96DAC541-7B7A-43D3-8B79-37D633B846F1}">
                <asvg:svgBlip xmlns:asvg="http://schemas.microsoft.com/office/drawing/2016/SVG/main" xmlns="" r:embed="rId8"/>
              </a:ext>
            </a:extLst>
          </a:blip>
          <a:stretch>
            <a:fillRect/>
          </a:stretch>
        </p:blipFill>
        <p:spPr>
          <a:xfrm>
            <a:off x="4040837" y="4002061"/>
            <a:ext cx="1128705" cy="1128705"/>
          </a:xfrm>
          <a:prstGeom prst="rect">
            <a:avLst/>
          </a:prstGeom>
        </p:spPr>
      </p:pic>
      <p:sp>
        <p:nvSpPr>
          <p:cNvPr id="28" name="TextBox 27"/>
          <p:cNvSpPr txBox="1"/>
          <p:nvPr/>
        </p:nvSpPr>
        <p:spPr>
          <a:xfrm>
            <a:off x="194617" y="6429344"/>
            <a:ext cx="2792809" cy="400110"/>
          </a:xfrm>
          <a:prstGeom prst="rect">
            <a:avLst/>
          </a:prstGeom>
          <a:noFill/>
        </p:spPr>
        <p:txBody>
          <a:bodyPr wrap="square" rtlCol="0">
            <a:spAutoFit/>
          </a:bodyPr>
          <a:lstStyle/>
          <a:p>
            <a:pPr algn="ctr"/>
            <a:r>
              <a:rPr lang="en-US" sz="2000" b="1" dirty="0" smtClean="0">
                <a:solidFill>
                  <a:schemeClr val="accent1">
                    <a:lumMod val="75000"/>
                  </a:schemeClr>
                </a:solidFill>
              </a:rPr>
              <a:t>www.midocean.edu.km</a:t>
            </a:r>
            <a:endParaRPr lang="en-US" sz="2000" b="1" dirty="0">
              <a:solidFill>
                <a:schemeClr val="accent1">
                  <a:lumMod val="75000"/>
                </a:schemeClr>
              </a:solidFill>
            </a:endParaRPr>
          </a:p>
        </p:txBody>
      </p:sp>
    </p:spTree>
    <p:extLst>
      <p:ext uri="{BB962C8B-B14F-4D97-AF65-F5344CB8AC3E}">
        <p14:creationId xmlns:p14="http://schemas.microsoft.com/office/powerpoint/2010/main" val="814065486"/>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9" y="500900"/>
            <a:ext cx="917087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2551176" y="667612"/>
            <a:ext cx="8924544" cy="61077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b="1" dirty="0">
                <a:solidFill>
                  <a:schemeClr val="bg1"/>
                </a:solidFill>
                <a:latin typeface="Alexandria" pitchFamily="2" charset="-78"/>
                <a:cs typeface="Alexandria" pitchFamily="2" charset="-78"/>
              </a:rPr>
              <a:t>البرامج التي تقدمها الجامعة </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52" name="TextBox 51">
            <a:extLst>
              <a:ext uri="{FF2B5EF4-FFF2-40B4-BE49-F238E27FC236}">
                <a16:creationId xmlns:a16="http://schemas.microsoft.com/office/drawing/2014/main" xmlns="" id="{2BB63113-139F-5A9A-824B-ED8F12D070B7}"/>
              </a:ext>
            </a:extLst>
          </p:cNvPr>
          <p:cNvSpPr txBox="1"/>
          <p:nvPr/>
        </p:nvSpPr>
        <p:spPr>
          <a:xfrm>
            <a:off x="8034248" y="2177058"/>
            <a:ext cx="3610406" cy="503590"/>
          </a:xfrm>
          <a:prstGeom prst="rect">
            <a:avLst/>
          </a:prstGeom>
          <a:noFill/>
        </p:spPr>
        <p:txBody>
          <a:bodyPr wrap="square" lIns="36000" tIns="36000" rIns="36000" bIns="36000" rtlCol="0">
            <a:spAutoFit/>
          </a:bodyPr>
          <a:lstStyle/>
          <a:p>
            <a:pPr algn="ctr"/>
            <a:r>
              <a:rPr lang="ar-SA" sz="2800" b="1" dirty="0">
                <a:solidFill>
                  <a:srgbClr val="0C2D70"/>
                </a:solidFill>
                <a:latin typeface="Sakkal Majalla" panose="02000000000000000000" pitchFamily="2" charset="-78"/>
                <a:cs typeface="Sakkal Majalla" panose="02000000000000000000" pitchFamily="2" charset="-78"/>
              </a:rPr>
              <a:t>ماجستير </a:t>
            </a:r>
            <a:r>
              <a:rPr lang="ar-EG" sz="2800" b="1" dirty="0">
                <a:solidFill>
                  <a:srgbClr val="0C2D70"/>
                </a:solidFill>
                <a:latin typeface="Sakkal Majalla" panose="02000000000000000000" pitchFamily="2" charset="-78"/>
                <a:cs typeface="Sakkal Majalla" panose="02000000000000000000" pitchFamily="2" charset="-78"/>
              </a:rPr>
              <a:t>الأمن السيبراني</a:t>
            </a:r>
            <a:endParaRPr lang="en-US" sz="2800" b="1" dirty="0" err="1">
              <a:solidFill>
                <a:srgbClr val="0C2D70"/>
              </a:solidFill>
              <a:latin typeface="Sakkal Majalla" panose="02000000000000000000" pitchFamily="2" charset="-78"/>
              <a:cs typeface="Sakkal Majalla" panose="02000000000000000000" pitchFamily="2" charset="-78"/>
            </a:endParaRPr>
          </a:p>
        </p:txBody>
      </p:sp>
      <p:sp>
        <p:nvSpPr>
          <p:cNvPr id="53" name="Rectangle 52">
            <a:extLst>
              <a:ext uri="{FF2B5EF4-FFF2-40B4-BE49-F238E27FC236}">
                <a16:creationId xmlns:a16="http://schemas.microsoft.com/office/drawing/2014/main" xmlns="" id="{06CA0A98-83A0-9036-D2B2-CB10F04FCF7D}"/>
              </a:ext>
            </a:extLst>
          </p:cNvPr>
          <p:cNvSpPr/>
          <p:nvPr/>
        </p:nvSpPr>
        <p:spPr>
          <a:xfrm>
            <a:off x="5370925" y="2342094"/>
            <a:ext cx="1039525" cy="677108"/>
          </a:xfrm>
          <a:prstGeom prst="rect">
            <a:avLst/>
          </a:prstGeom>
        </p:spPr>
        <p:txBody>
          <a:bodyPr wrap="square">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ctr" defTabSz="914400" rtl="1" eaLnBrk="1" fontAlgn="auto" latinLnBrk="0" hangingPunct="1">
              <a:lnSpc>
                <a:spcPct val="95000"/>
              </a:lnSpc>
              <a:spcBef>
                <a:spcPts val="300"/>
              </a:spcBef>
              <a:spcAft>
                <a:spcPts val="300"/>
              </a:spcAft>
              <a:buClrTx/>
              <a:buSzTx/>
              <a:buFontTx/>
              <a:buNone/>
              <a:tabLst/>
              <a:defRPr/>
            </a:pPr>
            <a:r>
              <a:rPr lang="en-US" sz="4000" dirty="0">
                <a:solidFill>
                  <a:srgbClr val="0C2D70"/>
                </a:solidFill>
                <a:latin typeface="Rockwell Extra Bold" panose="02060903040505020403" pitchFamily="18" charset="0"/>
                <a:cs typeface="Sakkal Majalla" panose="02000000000000000000" pitchFamily="2" charset="-78"/>
              </a:rPr>
              <a:t>31</a:t>
            </a:r>
            <a:endParaRPr kumimoji="0" lang="en-US" sz="4000" b="0" i="0" u="none" strike="noStrike" kern="1200" cap="none" spc="0" normalizeH="0" baseline="0" noProof="0" dirty="0">
              <a:ln>
                <a:noFill/>
              </a:ln>
              <a:solidFill>
                <a:srgbClr val="0C2D70"/>
              </a:solidFill>
              <a:effectLst/>
              <a:uLnTx/>
              <a:uFillTx/>
              <a:latin typeface="Rockwell Extra Bold" panose="02060903040505020403" pitchFamily="18" charset="0"/>
              <a:ea typeface="+mn-ea"/>
              <a:cs typeface="Sakkal Majalla" panose="02000000000000000000" pitchFamily="2" charset="-78"/>
            </a:endParaRPr>
          </a:p>
        </p:txBody>
      </p:sp>
      <p:sp>
        <p:nvSpPr>
          <p:cNvPr id="54" name="TextBox 53">
            <a:extLst>
              <a:ext uri="{FF2B5EF4-FFF2-40B4-BE49-F238E27FC236}">
                <a16:creationId xmlns:a16="http://schemas.microsoft.com/office/drawing/2014/main" xmlns="" id="{4B408352-C325-B959-C270-46AB8BAE7001}"/>
              </a:ext>
            </a:extLst>
          </p:cNvPr>
          <p:cNvSpPr txBox="1"/>
          <p:nvPr/>
        </p:nvSpPr>
        <p:spPr>
          <a:xfrm>
            <a:off x="5370925" y="2010008"/>
            <a:ext cx="1874428" cy="349702"/>
          </a:xfrm>
          <a:prstGeom prst="rect">
            <a:avLst/>
          </a:prstGeom>
          <a:noFill/>
        </p:spPr>
        <p:txBody>
          <a:bodyPr wrap="square" lIns="36000" tIns="36000" rIns="36000" bIns="36000" rtlCol="0">
            <a:spAutoFit/>
          </a:bodyPr>
          <a:lstStyle/>
          <a:p>
            <a:pPr algn="l"/>
            <a:r>
              <a:rPr lang="ar-SA" b="1" dirty="0">
                <a:solidFill>
                  <a:srgbClr val="0C2D70"/>
                </a:solidFill>
                <a:latin typeface="Sakkal Majalla" panose="02000000000000000000" pitchFamily="2" charset="-78"/>
                <a:cs typeface="Sakkal Majalla" panose="02000000000000000000" pitchFamily="2" charset="-78"/>
              </a:rPr>
              <a:t>إجمالي الساعات</a:t>
            </a:r>
            <a:endParaRPr lang="en-US" b="1" dirty="0" err="1">
              <a:solidFill>
                <a:srgbClr val="0C2D70"/>
              </a:solidFill>
              <a:latin typeface="Sakkal Majalla" panose="02000000000000000000" pitchFamily="2" charset="-78"/>
              <a:cs typeface="Sakkal Majalla" panose="02000000000000000000" pitchFamily="2" charset="-78"/>
            </a:endParaRPr>
          </a:p>
        </p:txBody>
      </p:sp>
      <p:sp>
        <p:nvSpPr>
          <p:cNvPr id="55" name="Rectangle 54">
            <a:extLst>
              <a:ext uri="{FF2B5EF4-FFF2-40B4-BE49-F238E27FC236}">
                <a16:creationId xmlns:a16="http://schemas.microsoft.com/office/drawing/2014/main" xmlns="" id="{017498F6-0A7F-80EC-24D0-B61B158CD67F}"/>
              </a:ext>
            </a:extLst>
          </p:cNvPr>
          <p:cNvSpPr/>
          <p:nvPr/>
        </p:nvSpPr>
        <p:spPr>
          <a:xfrm>
            <a:off x="2787715" y="2355992"/>
            <a:ext cx="1039525" cy="677108"/>
          </a:xfrm>
          <a:prstGeom prst="rect">
            <a:avLst/>
          </a:prstGeom>
        </p:spPr>
        <p:txBody>
          <a:bodyPr wrap="square">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ctr" defTabSz="914400" rtl="1" eaLnBrk="1" fontAlgn="auto" latinLnBrk="0" hangingPunct="1">
              <a:lnSpc>
                <a:spcPct val="95000"/>
              </a:lnSpc>
              <a:spcBef>
                <a:spcPts val="300"/>
              </a:spcBef>
              <a:spcAft>
                <a:spcPts val="300"/>
              </a:spcAft>
              <a:buClrTx/>
              <a:buSzTx/>
              <a:buFontTx/>
              <a:buNone/>
              <a:tabLst/>
              <a:defRPr/>
            </a:pPr>
            <a:r>
              <a:rPr lang="en-US" sz="4000" dirty="0">
                <a:solidFill>
                  <a:srgbClr val="0C2D70"/>
                </a:solidFill>
                <a:latin typeface="Rockwell Extra Bold" panose="02060903040505020403" pitchFamily="18" charset="0"/>
                <a:cs typeface="Sakkal Majalla" panose="02000000000000000000" pitchFamily="2" charset="-78"/>
              </a:rPr>
              <a:t>3</a:t>
            </a:r>
            <a:endParaRPr kumimoji="0" lang="en-US" sz="4000" b="0" i="0" u="none" strike="noStrike" kern="1200" cap="none" spc="0" normalizeH="0" baseline="0" noProof="0" dirty="0">
              <a:ln>
                <a:noFill/>
              </a:ln>
              <a:solidFill>
                <a:srgbClr val="0C2D70"/>
              </a:solidFill>
              <a:effectLst/>
              <a:uLnTx/>
              <a:uFillTx/>
              <a:latin typeface="Rockwell Extra Bold" panose="02060903040505020403" pitchFamily="18" charset="0"/>
              <a:ea typeface="+mn-ea"/>
              <a:cs typeface="Sakkal Majalla" panose="02000000000000000000" pitchFamily="2" charset="-78"/>
            </a:endParaRPr>
          </a:p>
        </p:txBody>
      </p:sp>
      <p:sp>
        <p:nvSpPr>
          <p:cNvPr id="56" name="TextBox 55">
            <a:extLst>
              <a:ext uri="{FF2B5EF4-FFF2-40B4-BE49-F238E27FC236}">
                <a16:creationId xmlns:a16="http://schemas.microsoft.com/office/drawing/2014/main" xmlns="" id="{E4271802-1166-3A69-C681-1CC5FCF6DC2C}"/>
              </a:ext>
            </a:extLst>
          </p:cNvPr>
          <p:cNvSpPr txBox="1"/>
          <p:nvPr/>
        </p:nvSpPr>
        <p:spPr>
          <a:xfrm>
            <a:off x="2787715" y="2023906"/>
            <a:ext cx="1874428" cy="349702"/>
          </a:xfrm>
          <a:prstGeom prst="rect">
            <a:avLst/>
          </a:prstGeom>
          <a:noFill/>
        </p:spPr>
        <p:txBody>
          <a:bodyPr wrap="square" lIns="36000" tIns="36000" rIns="36000" bIns="36000" rtlCol="0">
            <a:spAutoFit/>
          </a:bodyPr>
          <a:lstStyle/>
          <a:p>
            <a:pPr algn="l"/>
            <a:r>
              <a:rPr lang="ar-SA" b="1" dirty="0">
                <a:solidFill>
                  <a:srgbClr val="0C2D70"/>
                </a:solidFill>
                <a:latin typeface="Sakkal Majalla" panose="02000000000000000000" pitchFamily="2" charset="-78"/>
                <a:cs typeface="Sakkal Majalla" panose="02000000000000000000" pitchFamily="2" charset="-78"/>
              </a:rPr>
              <a:t>إجمالي الفصول</a:t>
            </a:r>
            <a:endParaRPr lang="en-US" b="1" dirty="0" err="1">
              <a:solidFill>
                <a:srgbClr val="0C2D70"/>
              </a:solidFill>
              <a:latin typeface="Sakkal Majalla" panose="02000000000000000000" pitchFamily="2" charset="-78"/>
              <a:cs typeface="Sakkal Majalla" panose="02000000000000000000" pitchFamily="2" charset="-78"/>
            </a:endParaRPr>
          </a:p>
        </p:txBody>
      </p:sp>
      <p:sp>
        <p:nvSpPr>
          <p:cNvPr id="57" name="Rectangle 56">
            <a:extLst>
              <a:ext uri="{FF2B5EF4-FFF2-40B4-BE49-F238E27FC236}">
                <a16:creationId xmlns:a16="http://schemas.microsoft.com/office/drawing/2014/main" xmlns="" id="{A4608FB9-28F1-46D8-7779-0B2F5DFCFC11}"/>
              </a:ext>
            </a:extLst>
          </p:cNvPr>
          <p:cNvSpPr/>
          <p:nvPr/>
        </p:nvSpPr>
        <p:spPr>
          <a:xfrm>
            <a:off x="317503" y="2355502"/>
            <a:ext cx="1039525" cy="684803"/>
          </a:xfrm>
          <a:prstGeom prst="rect">
            <a:avLst/>
          </a:prstGeom>
        </p:spPr>
        <p:txBody>
          <a:bodyPr wrap="square">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ctr" defTabSz="914400" rtl="1" eaLnBrk="1" fontAlgn="auto" latinLnBrk="0" hangingPunct="1">
              <a:lnSpc>
                <a:spcPct val="95000"/>
              </a:lnSpc>
              <a:spcBef>
                <a:spcPts val="300"/>
              </a:spcBef>
              <a:spcAft>
                <a:spcPts val="300"/>
              </a:spcAft>
              <a:buClrTx/>
              <a:buSzTx/>
              <a:buFontTx/>
              <a:buNone/>
              <a:tabLst/>
              <a:defRPr/>
            </a:pPr>
            <a:r>
              <a:rPr kumimoji="0" lang="en-US" sz="4000" b="0" i="0" u="none" strike="noStrike" kern="1200" cap="none" spc="0" normalizeH="0" baseline="0" noProof="0" dirty="0">
                <a:ln>
                  <a:noFill/>
                </a:ln>
                <a:solidFill>
                  <a:srgbClr val="0C2D70"/>
                </a:solidFill>
                <a:effectLst/>
                <a:uLnTx/>
                <a:uFillTx/>
                <a:latin typeface="Rockwell Extra Bold" panose="02060903040505020403" pitchFamily="18" charset="0"/>
                <a:ea typeface="+mn-ea"/>
                <a:cs typeface="Sakkal Majalla" panose="02000000000000000000" pitchFamily="2" charset="-78"/>
              </a:rPr>
              <a:t>11</a:t>
            </a:r>
          </a:p>
        </p:txBody>
      </p:sp>
      <p:sp>
        <p:nvSpPr>
          <p:cNvPr id="58" name="TextBox 57">
            <a:extLst>
              <a:ext uri="{FF2B5EF4-FFF2-40B4-BE49-F238E27FC236}">
                <a16:creationId xmlns:a16="http://schemas.microsoft.com/office/drawing/2014/main" xmlns="" id="{65C30953-19B5-E0A3-1DE4-CE9749D401F0}"/>
              </a:ext>
            </a:extLst>
          </p:cNvPr>
          <p:cNvSpPr txBox="1"/>
          <p:nvPr/>
        </p:nvSpPr>
        <p:spPr>
          <a:xfrm>
            <a:off x="317503" y="2023416"/>
            <a:ext cx="1874428" cy="349702"/>
          </a:xfrm>
          <a:prstGeom prst="rect">
            <a:avLst/>
          </a:prstGeom>
          <a:noFill/>
        </p:spPr>
        <p:txBody>
          <a:bodyPr wrap="square" lIns="36000" tIns="36000" rIns="36000" bIns="36000" rtlCol="0">
            <a:spAutoFit/>
          </a:bodyPr>
          <a:lstStyle/>
          <a:p>
            <a:pPr algn="l"/>
            <a:r>
              <a:rPr lang="ar-SA" b="1" dirty="0">
                <a:solidFill>
                  <a:srgbClr val="0C2D70"/>
                </a:solidFill>
                <a:latin typeface="Sakkal Majalla" panose="02000000000000000000" pitchFamily="2" charset="-78"/>
                <a:cs typeface="Sakkal Majalla" panose="02000000000000000000" pitchFamily="2" charset="-78"/>
              </a:rPr>
              <a:t>إجمالي المواد</a:t>
            </a:r>
            <a:endParaRPr lang="en-US" b="1" dirty="0" err="1">
              <a:solidFill>
                <a:srgbClr val="0C2D70"/>
              </a:solidFill>
              <a:latin typeface="Sakkal Majalla" panose="02000000000000000000" pitchFamily="2" charset="-78"/>
              <a:cs typeface="Sakkal Majalla" panose="02000000000000000000" pitchFamily="2" charset="-78"/>
            </a:endParaRPr>
          </a:p>
        </p:txBody>
      </p:sp>
      <p:pic>
        <p:nvPicPr>
          <p:cNvPr id="59" name="Graphic 101" descr="Books with solid fill">
            <a:extLst>
              <a:ext uri="{FF2B5EF4-FFF2-40B4-BE49-F238E27FC236}">
                <a16:creationId xmlns:a16="http://schemas.microsoft.com/office/drawing/2014/main" xmlns="" id="{6E836DE9-F0FF-274F-132D-139EAB370EB0}"/>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asvg="http://schemas.microsoft.com/office/drawing/2016/SVG/main" xmlns="" r:embed="rId4"/>
              </a:ext>
            </a:extLst>
          </a:blip>
          <a:stretch>
            <a:fillRect/>
          </a:stretch>
        </p:blipFill>
        <p:spPr>
          <a:xfrm>
            <a:off x="1475328" y="2143024"/>
            <a:ext cx="885056" cy="885056"/>
          </a:xfrm>
          <a:prstGeom prst="rect">
            <a:avLst/>
          </a:prstGeom>
        </p:spPr>
      </p:pic>
      <p:pic>
        <p:nvPicPr>
          <p:cNvPr id="60" name="Graphic 102" descr="Clock with solid fill">
            <a:extLst>
              <a:ext uri="{FF2B5EF4-FFF2-40B4-BE49-F238E27FC236}">
                <a16:creationId xmlns:a16="http://schemas.microsoft.com/office/drawing/2014/main" xmlns="" id="{369F43AC-8FFF-6C5E-3239-A24F066E591F}"/>
              </a:ext>
            </a:extLst>
          </p:cNvPr>
          <p:cNvPicPr>
            <a:picLocks noChangeAspect="1"/>
          </p:cNvPicPr>
          <p:nvPr/>
        </p:nvPicPr>
        <p:blipFill>
          <a:blip r:embed="rId5" cstate="print">
            <a:extLst>
              <a:ext uri="{28A0092B-C50C-407E-A947-70E740481C1C}">
                <a14:useLocalDpi xmlns:a14="http://schemas.microsoft.com/office/drawing/2010/main" val="0"/>
              </a:ext>
              <a:ext uri="{96DAC541-7B7A-43D3-8B79-37D633B846F1}">
                <asvg:svgBlip xmlns:asvg="http://schemas.microsoft.com/office/drawing/2016/SVG/main" xmlns="" r:embed="rId6"/>
              </a:ext>
            </a:extLst>
          </a:blip>
          <a:stretch>
            <a:fillRect/>
          </a:stretch>
        </p:blipFill>
        <p:spPr>
          <a:xfrm>
            <a:off x="6478749" y="2073380"/>
            <a:ext cx="914400" cy="914400"/>
          </a:xfrm>
          <a:prstGeom prst="rect">
            <a:avLst/>
          </a:prstGeom>
        </p:spPr>
      </p:pic>
      <p:pic>
        <p:nvPicPr>
          <p:cNvPr id="61" name="Graphic 103" descr="Graduation cap with solid fill">
            <a:extLst>
              <a:ext uri="{FF2B5EF4-FFF2-40B4-BE49-F238E27FC236}">
                <a16:creationId xmlns:a16="http://schemas.microsoft.com/office/drawing/2014/main" xmlns="" id="{73689AB5-13FA-EFEA-ADB8-6C4BBB6C72FD}"/>
              </a:ext>
            </a:extLst>
          </p:cNvPr>
          <p:cNvPicPr>
            <a:picLocks noChangeAspect="1"/>
          </p:cNvPicPr>
          <p:nvPr/>
        </p:nvPicPr>
        <p:blipFill>
          <a:blip r:embed="rId7" cstate="print">
            <a:extLst>
              <a:ext uri="{28A0092B-C50C-407E-A947-70E740481C1C}">
                <a14:useLocalDpi xmlns:a14="http://schemas.microsoft.com/office/drawing/2010/main" val="0"/>
              </a:ext>
              <a:ext uri="{96DAC541-7B7A-43D3-8B79-37D633B846F1}">
                <asvg:svgBlip xmlns:asvg="http://schemas.microsoft.com/office/drawing/2016/SVG/main" xmlns="" r:embed="rId8"/>
              </a:ext>
            </a:extLst>
          </a:blip>
          <a:stretch>
            <a:fillRect/>
          </a:stretch>
        </p:blipFill>
        <p:spPr>
          <a:xfrm>
            <a:off x="3888437" y="2001811"/>
            <a:ext cx="1128705" cy="1128705"/>
          </a:xfrm>
          <a:prstGeom prst="rect">
            <a:avLst/>
          </a:prstGeom>
        </p:spPr>
      </p:pic>
      <p:cxnSp>
        <p:nvCxnSpPr>
          <p:cNvPr id="62" name="Straight Connector 61">
            <a:extLst>
              <a:ext uri="{FF2B5EF4-FFF2-40B4-BE49-F238E27FC236}">
                <a16:creationId xmlns:a16="http://schemas.microsoft.com/office/drawing/2014/main" xmlns="" id="{AA72CA98-E57C-51F4-BD03-2CF6B079893A}"/>
              </a:ext>
            </a:extLst>
          </p:cNvPr>
          <p:cNvCxnSpPr/>
          <p:nvPr/>
        </p:nvCxnSpPr>
        <p:spPr>
          <a:xfrm flipH="1">
            <a:off x="509742" y="3514627"/>
            <a:ext cx="10744200" cy="0"/>
          </a:xfrm>
          <a:prstGeom prst="line">
            <a:avLst/>
          </a:prstGeom>
          <a:ln w="5080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sp>
        <p:nvSpPr>
          <p:cNvPr id="63" name="TextBox 62">
            <a:extLst>
              <a:ext uri="{FF2B5EF4-FFF2-40B4-BE49-F238E27FC236}">
                <a16:creationId xmlns:a16="http://schemas.microsoft.com/office/drawing/2014/main" xmlns="" id="{1D98C92F-BC20-BBC6-D14E-DD9C6395B410}"/>
              </a:ext>
            </a:extLst>
          </p:cNvPr>
          <p:cNvSpPr txBox="1"/>
          <p:nvPr/>
        </p:nvSpPr>
        <p:spPr>
          <a:xfrm>
            <a:off x="8186648" y="4177308"/>
            <a:ext cx="3610406" cy="503590"/>
          </a:xfrm>
          <a:prstGeom prst="rect">
            <a:avLst/>
          </a:prstGeom>
          <a:noFill/>
        </p:spPr>
        <p:txBody>
          <a:bodyPr wrap="square" lIns="36000" tIns="36000" rIns="36000" bIns="36000" rtlCol="0">
            <a:spAutoFit/>
          </a:bodyPr>
          <a:lstStyle/>
          <a:p>
            <a:pPr algn="ctr"/>
            <a:r>
              <a:rPr lang="ar-SA" sz="2800" b="1" dirty="0">
                <a:solidFill>
                  <a:srgbClr val="0C2D70"/>
                </a:solidFill>
                <a:latin typeface="Sakkal Majalla" panose="02000000000000000000" pitchFamily="2" charset="-78"/>
                <a:cs typeface="Sakkal Majalla" panose="02000000000000000000" pitchFamily="2" charset="-78"/>
              </a:rPr>
              <a:t>ماجستير </a:t>
            </a:r>
            <a:r>
              <a:rPr lang="ar-EG" sz="2800" b="1" dirty="0" smtClean="0">
                <a:solidFill>
                  <a:srgbClr val="0C2D70"/>
                </a:solidFill>
                <a:latin typeface="Sakkal Majalla" panose="02000000000000000000" pitchFamily="2" charset="-78"/>
                <a:cs typeface="Sakkal Majalla" panose="02000000000000000000" pitchFamily="2" charset="-78"/>
              </a:rPr>
              <a:t>الذكاء الاصطناعي</a:t>
            </a:r>
            <a:endParaRPr lang="ar-SA" sz="2800" b="1" dirty="0">
              <a:solidFill>
                <a:srgbClr val="0C2D70"/>
              </a:solidFill>
              <a:latin typeface="Sakkal Majalla" panose="02000000000000000000" pitchFamily="2" charset="-78"/>
              <a:cs typeface="Sakkal Majalla" panose="02000000000000000000" pitchFamily="2" charset="-78"/>
            </a:endParaRPr>
          </a:p>
        </p:txBody>
      </p:sp>
      <p:sp>
        <p:nvSpPr>
          <p:cNvPr id="64" name="Rectangle 63">
            <a:extLst>
              <a:ext uri="{FF2B5EF4-FFF2-40B4-BE49-F238E27FC236}">
                <a16:creationId xmlns:a16="http://schemas.microsoft.com/office/drawing/2014/main" xmlns="" id="{2DF899F7-43FB-857E-FA43-94BBF190316A}"/>
              </a:ext>
            </a:extLst>
          </p:cNvPr>
          <p:cNvSpPr/>
          <p:nvPr/>
        </p:nvSpPr>
        <p:spPr>
          <a:xfrm>
            <a:off x="5523325" y="4342344"/>
            <a:ext cx="1039525" cy="684803"/>
          </a:xfrm>
          <a:prstGeom prst="rect">
            <a:avLst/>
          </a:prstGeom>
        </p:spPr>
        <p:txBody>
          <a:bodyPr wrap="square">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ctr" defTabSz="914400" rtl="1" eaLnBrk="1" fontAlgn="auto" latinLnBrk="0" hangingPunct="1">
              <a:lnSpc>
                <a:spcPct val="95000"/>
              </a:lnSpc>
              <a:spcBef>
                <a:spcPts val="300"/>
              </a:spcBef>
              <a:spcAft>
                <a:spcPts val="300"/>
              </a:spcAft>
              <a:buClrTx/>
              <a:buSzTx/>
              <a:buFontTx/>
              <a:buNone/>
              <a:tabLst/>
              <a:defRPr/>
            </a:pPr>
            <a:r>
              <a:rPr lang="en-US" sz="4000" b="1" dirty="0" smtClean="0">
                <a:solidFill>
                  <a:srgbClr val="0C2D70"/>
                </a:solidFill>
                <a:latin typeface="Rockwell Extra Bold" panose="02060903040505020403" pitchFamily="18" charset="0"/>
                <a:cs typeface="Sakkal Majalla" panose="02000000000000000000" pitchFamily="2" charset="-78"/>
              </a:rPr>
              <a:t>36</a:t>
            </a:r>
            <a:endParaRPr kumimoji="0" lang="en-US" sz="4000" b="1" i="0" u="none" strike="noStrike" kern="1200" cap="none" spc="0" normalizeH="0" baseline="0" noProof="0" dirty="0">
              <a:ln>
                <a:noFill/>
              </a:ln>
              <a:solidFill>
                <a:srgbClr val="0C2D70"/>
              </a:solidFill>
              <a:effectLst/>
              <a:uLnTx/>
              <a:uFillTx/>
              <a:latin typeface="Rockwell Extra Bold" panose="02060903040505020403" pitchFamily="18" charset="0"/>
              <a:cs typeface="Sakkal Majalla" panose="02000000000000000000" pitchFamily="2" charset="-78"/>
            </a:endParaRPr>
          </a:p>
        </p:txBody>
      </p:sp>
      <p:sp>
        <p:nvSpPr>
          <p:cNvPr id="65" name="TextBox 64">
            <a:extLst>
              <a:ext uri="{FF2B5EF4-FFF2-40B4-BE49-F238E27FC236}">
                <a16:creationId xmlns:a16="http://schemas.microsoft.com/office/drawing/2014/main" xmlns="" id="{E8D1C11A-8D65-9C63-E777-90737870C092}"/>
              </a:ext>
            </a:extLst>
          </p:cNvPr>
          <p:cNvSpPr txBox="1"/>
          <p:nvPr/>
        </p:nvSpPr>
        <p:spPr>
          <a:xfrm>
            <a:off x="5523325" y="4010258"/>
            <a:ext cx="1874428" cy="349702"/>
          </a:xfrm>
          <a:prstGeom prst="rect">
            <a:avLst/>
          </a:prstGeom>
          <a:noFill/>
        </p:spPr>
        <p:txBody>
          <a:bodyPr wrap="square" lIns="36000" tIns="36000" rIns="36000" bIns="36000" rtlCol="0">
            <a:spAutoFit/>
          </a:bodyPr>
          <a:lstStyle/>
          <a:p>
            <a:pPr algn="l"/>
            <a:r>
              <a:rPr lang="ar-SA" b="1" dirty="0">
                <a:solidFill>
                  <a:srgbClr val="0C2D70"/>
                </a:solidFill>
                <a:latin typeface="Sakkal Majalla" panose="02000000000000000000" pitchFamily="2" charset="-78"/>
                <a:cs typeface="Sakkal Majalla" panose="02000000000000000000" pitchFamily="2" charset="-78"/>
              </a:rPr>
              <a:t>إجمالي الساعات</a:t>
            </a:r>
            <a:endParaRPr lang="en-US" b="1" dirty="0" err="1">
              <a:solidFill>
                <a:srgbClr val="0C2D70"/>
              </a:solidFill>
              <a:latin typeface="Sakkal Majalla" panose="02000000000000000000" pitchFamily="2" charset="-78"/>
              <a:cs typeface="Sakkal Majalla" panose="02000000000000000000" pitchFamily="2" charset="-78"/>
            </a:endParaRPr>
          </a:p>
        </p:txBody>
      </p:sp>
      <p:cxnSp>
        <p:nvCxnSpPr>
          <p:cNvPr id="66" name="Straight Connector 65">
            <a:extLst>
              <a:ext uri="{FF2B5EF4-FFF2-40B4-BE49-F238E27FC236}">
                <a16:creationId xmlns:a16="http://schemas.microsoft.com/office/drawing/2014/main" xmlns="" id="{7C82E711-6820-0EB2-6201-5E66D8EBF6A4}"/>
              </a:ext>
            </a:extLst>
          </p:cNvPr>
          <p:cNvCxnSpPr>
            <a:cxnSpLocks/>
          </p:cNvCxnSpPr>
          <p:nvPr/>
        </p:nvCxnSpPr>
        <p:spPr>
          <a:xfrm>
            <a:off x="2831917" y="3918260"/>
            <a:ext cx="0" cy="1225143"/>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67" name="Rectangle 66">
            <a:extLst>
              <a:ext uri="{FF2B5EF4-FFF2-40B4-BE49-F238E27FC236}">
                <a16:creationId xmlns:a16="http://schemas.microsoft.com/office/drawing/2014/main" xmlns="" id="{B6220397-F260-1634-1BE1-5FA3B598D021}"/>
              </a:ext>
            </a:extLst>
          </p:cNvPr>
          <p:cNvSpPr/>
          <p:nvPr/>
        </p:nvSpPr>
        <p:spPr>
          <a:xfrm>
            <a:off x="2940115" y="4356242"/>
            <a:ext cx="1039525" cy="677108"/>
          </a:xfrm>
          <a:prstGeom prst="rect">
            <a:avLst/>
          </a:prstGeom>
        </p:spPr>
        <p:txBody>
          <a:bodyPr wrap="square">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ctr" defTabSz="914400" rtl="1" eaLnBrk="1" fontAlgn="auto" latinLnBrk="0" hangingPunct="1">
              <a:lnSpc>
                <a:spcPct val="95000"/>
              </a:lnSpc>
              <a:spcBef>
                <a:spcPts val="300"/>
              </a:spcBef>
              <a:spcAft>
                <a:spcPts val="300"/>
              </a:spcAft>
              <a:buClrTx/>
              <a:buSzTx/>
              <a:buFontTx/>
              <a:buNone/>
              <a:tabLst/>
              <a:defRPr/>
            </a:pPr>
            <a:r>
              <a:rPr lang="en-US" sz="4000" dirty="0">
                <a:solidFill>
                  <a:srgbClr val="0C2D70"/>
                </a:solidFill>
                <a:latin typeface="Rockwell Extra Bold" panose="02060903040505020403" pitchFamily="18" charset="0"/>
                <a:cs typeface="Sakkal Majalla" panose="02000000000000000000" pitchFamily="2" charset="-78"/>
              </a:rPr>
              <a:t>3</a:t>
            </a:r>
            <a:endParaRPr kumimoji="0" lang="en-US" sz="4000" b="0" i="0" u="none" strike="noStrike" kern="1200" cap="none" spc="0" normalizeH="0" baseline="0" noProof="0" dirty="0">
              <a:ln>
                <a:noFill/>
              </a:ln>
              <a:solidFill>
                <a:srgbClr val="0C2D70"/>
              </a:solidFill>
              <a:effectLst/>
              <a:uLnTx/>
              <a:uFillTx/>
              <a:latin typeface="Rockwell Extra Bold" panose="02060903040505020403" pitchFamily="18" charset="0"/>
              <a:ea typeface="+mn-ea"/>
              <a:cs typeface="Sakkal Majalla" panose="02000000000000000000" pitchFamily="2" charset="-78"/>
            </a:endParaRPr>
          </a:p>
        </p:txBody>
      </p:sp>
      <p:sp>
        <p:nvSpPr>
          <p:cNvPr id="68" name="TextBox 67">
            <a:extLst>
              <a:ext uri="{FF2B5EF4-FFF2-40B4-BE49-F238E27FC236}">
                <a16:creationId xmlns:a16="http://schemas.microsoft.com/office/drawing/2014/main" xmlns="" id="{7915BFAB-1450-FBDF-96C4-9A5A2693A5A7}"/>
              </a:ext>
            </a:extLst>
          </p:cNvPr>
          <p:cNvSpPr txBox="1"/>
          <p:nvPr/>
        </p:nvSpPr>
        <p:spPr>
          <a:xfrm>
            <a:off x="2940115" y="4024156"/>
            <a:ext cx="1874428" cy="349702"/>
          </a:xfrm>
          <a:prstGeom prst="rect">
            <a:avLst/>
          </a:prstGeom>
          <a:noFill/>
        </p:spPr>
        <p:txBody>
          <a:bodyPr wrap="square" lIns="36000" tIns="36000" rIns="36000" bIns="36000" rtlCol="0">
            <a:spAutoFit/>
          </a:bodyPr>
          <a:lstStyle/>
          <a:p>
            <a:pPr algn="l"/>
            <a:r>
              <a:rPr lang="ar-SA" b="1" dirty="0">
                <a:solidFill>
                  <a:srgbClr val="0C2D70"/>
                </a:solidFill>
                <a:latin typeface="Sakkal Majalla" panose="02000000000000000000" pitchFamily="2" charset="-78"/>
                <a:cs typeface="Sakkal Majalla" panose="02000000000000000000" pitchFamily="2" charset="-78"/>
              </a:rPr>
              <a:t>إجمالي الفصول</a:t>
            </a:r>
            <a:endParaRPr lang="en-US" b="1" dirty="0" err="1">
              <a:solidFill>
                <a:srgbClr val="0C2D70"/>
              </a:solidFill>
              <a:latin typeface="Sakkal Majalla" panose="02000000000000000000" pitchFamily="2" charset="-78"/>
              <a:cs typeface="Sakkal Majalla" panose="02000000000000000000" pitchFamily="2" charset="-78"/>
            </a:endParaRPr>
          </a:p>
        </p:txBody>
      </p:sp>
      <p:sp>
        <p:nvSpPr>
          <p:cNvPr id="69" name="Rectangle 68">
            <a:extLst>
              <a:ext uri="{FF2B5EF4-FFF2-40B4-BE49-F238E27FC236}">
                <a16:creationId xmlns:a16="http://schemas.microsoft.com/office/drawing/2014/main" xmlns="" id="{80DAB238-6358-1980-B075-03AFC065E65E}"/>
              </a:ext>
            </a:extLst>
          </p:cNvPr>
          <p:cNvSpPr/>
          <p:nvPr/>
        </p:nvSpPr>
        <p:spPr>
          <a:xfrm>
            <a:off x="469903" y="4355752"/>
            <a:ext cx="1039525" cy="684803"/>
          </a:xfrm>
          <a:prstGeom prst="rect">
            <a:avLst/>
          </a:prstGeom>
        </p:spPr>
        <p:txBody>
          <a:bodyPr wrap="square">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ctr" defTabSz="914400" rtl="1" eaLnBrk="1" fontAlgn="auto" latinLnBrk="0" hangingPunct="1">
              <a:lnSpc>
                <a:spcPct val="95000"/>
              </a:lnSpc>
              <a:spcBef>
                <a:spcPts val="300"/>
              </a:spcBef>
              <a:spcAft>
                <a:spcPts val="300"/>
              </a:spcAft>
              <a:buClrTx/>
              <a:buSzTx/>
              <a:buFontTx/>
              <a:buNone/>
              <a:tabLst/>
              <a:defRPr/>
            </a:pPr>
            <a:r>
              <a:rPr kumimoji="0" lang="en-US" sz="4000" b="0" i="0" u="none" strike="noStrike" kern="1200" cap="none" spc="0" normalizeH="0" baseline="0" noProof="0" dirty="0">
                <a:ln>
                  <a:noFill/>
                </a:ln>
                <a:solidFill>
                  <a:srgbClr val="0C2D70"/>
                </a:solidFill>
                <a:effectLst/>
                <a:uLnTx/>
                <a:uFillTx/>
                <a:latin typeface="Rockwell Extra Bold" panose="02060903040505020403" pitchFamily="18" charset="0"/>
                <a:ea typeface="+mn-ea"/>
                <a:cs typeface="Sakkal Majalla" panose="02000000000000000000" pitchFamily="2" charset="-78"/>
              </a:rPr>
              <a:t>11</a:t>
            </a:r>
          </a:p>
        </p:txBody>
      </p:sp>
      <p:sp>
        <p:nvSpPr>
          <p:cNvPr id="70" name="TextBox 69">
            <a:extLst>
              <a:ext uri="{FF2B5EF4-FFF2-40B4-BE49-F238E27FC236}">
                <a16:creationId xmlns:a16="http://schemas.microsoft.com/office/drawing/2014/main" xmlns="" id="{F4A2289E-3815-9481-111F-2C43C5A6927C}"/>
              </a:ext>
            </a:extLst>
          </p:cNvPr>
          <p:cNvSpPr txBox="1"/>
          <p:nvPr/>
        </p:nvSpPr>
        <p:spPr>
          <a:xfrm>
            <a:off x="469903" y="4023666"/>
            <a:ext cx="1874428" cy="349702"/>
          </a:xfrm>
          <a:prstGeom prst="rect">
            <a:avLst/>
          </a:prstGeom>
          <a:noFill/>
        </p:spPr>
        <p:txBody>
          <a:bodyPr wrap="square" lIns="36000" tIns="36000" rIns="36000" bIns="36000" rtlCol="0">
            <a:spAutoFit/>
          </a:bodyPr>
          <a:lstStyle/>
          <a:p>
            <a:pPr algn="l"/>
            <a:r>
              <a:rPr lang="ar-SA" b="1" dirty="0">
                <a:solidFill>
                  <a:srgbClr val="0C2D70"/>
                </a:solidFill>
                <a:latin typeface="Sakkal Majalla" panose="02000000000000000000" pitchFamily="2" charset="-78"/>
                <a:cs typeface="Sakkal Majalla" panose="02000000000000000000" pitchFamily="2" charset="-78"/>
              </a:rPr>
              <a:t>إجمالي المواد</a:t>
            </a:r>
            <a:endParaRPr lang="en-US" b="1" dirty="0" err="1">
              <a:solidFill>
                <a:srgbClr val="0C2D70"/>
              </a:solidFill>
              <a:latin typeface="Sakkal Majalla" panose="02000000000000000000" pitchFamily="2" charset="-78"/>
              <a:cs typeface="Sakkal Majalla" panose="02000000000000000000" pitchFamily="2" charset="-78"/>
            </a:endParaRPr>
          </a:p>
        </p:txBody>
      </p:sp>
      <p:cxnSp>
        <p:nvCxnSpPr>
          <p:cNvPr id="71" name="Straight Connector 70">
            <a:extLst>
              <a:ext uri="{FF2B5EF4-FFF2-40B4-BE49-F238E27FC236}">
                <a16:creationId xmlns:a16="http://schemas.microsoft.com/office/drawing/2014/main" xmlns="" id="{C8EB7D13-A4E7-A86E-8D27-948EE080AFBB}"/>
              </a:ext>
            </a:extLst>
          </p:cNvPr>
          <p:cNvCxnSpPr>
            <a:cxnSpLocks/>
          </p:cNvCxnSpPr>
          <p:nvPr/>
        </p:nvCxnSpPr>
        <p:spPr>
          <a:xfrm>
            <a:off x="5340167" y="3918259"/>
            <a:ext cx="0" cy="1225143"/>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pic>
        <p:nvPicPr>
          <p:cNvPr id="72" name="Graphic 115" descr="Books with solid fill">
            <a:extLst>
              <a:ext uri="{FF2B5EF4-FFF2-40B4-BE49-F238E27FC236}">
                <a16:creationId xmlns:a16="http://schemas.microsoft.com/office/drawing/2014/main" xmlns="" id="{AFBB48E4-1282-75B7-09D6-0964271EE0C1}"/>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asvg="http://schemas.microsoft.com/office/drawing/2016/SVG/main" xmlns="" r:embed="rId4"/>
              </a:ext>
            </a:extLst>
          </a:blip>
          <a:stretch>
            <a:fillRect/>
          </a:stretch>
        </p:blipFill>
        <p:spPr>
          <a:xfrm>
            <a:off x="1627728" y="4143274"/>
            <a:ext cx="885056" cy="885056"/>
          </a:xfrm>
          <a:prstGeom prst="rect">
            <a:avLst/>
          </a:prstGeom>
        </p:spPr>
      </p:pic>
      <p:pic>
        <p:nvPicPr>
          <p:cNvPr id="73" name="Graphic 116" descr="Clock with solid fill">
            <a:extLst>
              <a:ext uri="{FF2B5EF4-FFF2-40B4-BE49-F238E27FC236}">
                <a16:creationId xmlns:a16="http://schemas.microsoft.com/office/drawing/2014/main" xmlns="" id="{F9D362D3-893F-D305-065E-FAB6EFC8D5D1}"/>
              </a:ext>
            </a:extLst>
          </p:cNvPr>
          <p:cNvPicPr>
            <a:picLocks noChangeAspect="1"/>
          </p:cNvPicPr>
          <p:nvPr/>
        </p:nvPicPr>
        <p:blipFill>
          <a:blip r:embed="rId5" cstate="print">
            <a:extLst>
              <a:ext uri="{28A0092B-C50C-407E-A947-70E740481C1C}">
                <a14:useLocalDpi xmlns:a14="http://schemas.microsoft.com/office/drawing/2010/main" val="0"/>
              </a:ext>
              <a:ext uri="{96DAC541-7B7A-43D3-8B79-37D633B846F1}">
                <asvg:svgBlip xmlns:asvg="http://schemas.microsoft.com/office/drawing/2016/SVG/main" xmlns="" r:embed="rId6"/>
              </a:ext>
            </a:extLst>
          </a:blip>
          <a:stretch>
            <a:fillRect/>
          </a:stretch>
        </p:blipFill>
        <p:spPr>
          <a:xfrm>
            <a:off x="6631149" y="4073630"/>
            <a:ext cx="914400" cy="914400"/>
          </a:xfrm>
          <a:prstGeom prst="rect">
            <a:avLst/>
          </a:prstGeom>
        </p:spPr>
      </p:pic>
      <p:pic>
        <p:nvPicPr>
          <p:cNvPr id="74" name="Graphic 117" descr="Graduation cap with solid fill">
            <a:extLst>
              <a:ext uri="{FF2B5EF4-FFF2-40B4-BE49-F238E27FC236}">
                <a16:creationId xmlns:a16="http://schemas.microsoft.com/office/drawing/2014/main" xmlns="" id="{470AC510-FC70-F8CD-7F1A-0633E7D84D2B}"/>
              </a:ext>
            </a:extLst>
          </p:cNvPr>
          <p:cNvPicPr>
            <a:picLocks noChangeAspect="1"/>
          </p:cNvPicPr>
          <p:nvPr/>
        </p:nvPicPr>
        <p:blipFill>
          <a:blip r:embed="rId7" cstate="print">
            <a:extLst>
              <a:ext uri="{28A0092B-C50C-407E-A947-70E740481C1C}">
                <a14:useLocalDpi xmlns:a14="http://schemas.microsoft.com/office/drawing/2010/main" val="0"/>
              </a:ext>
              <a:ext uri="{96DAC541-7B7A-43D3-8B79-37D633B846F1}">
                <asvg:svgBlip xmlns:asvg="http://schemas.microsoft.com/office/drawing/2016/SVG/main" xmlns="" r:embed="rId8"/>
              </a:ext>
            </a:extLst>
          </a:blip>
          <a:stretch>
            <a:fillRect/>
          </a:stretch>
        </p:blipFill>
        <p:spPr>
          <a:xfrm>
            <a:off x="4040837" y="4002061"/>
            <a:ext cx="1128705" cy="1128705"/>
          </a:xfrm>
          <a:prstGeom prst="rect">
            <a:avLst/>
          </a:prstGeom>
        </p:spPr>
      </p:pic>
      <p:sp>
        <p:nvSpPr>
          <p:cNvPr id="28" name="TextBox 27"/>
          <p:cNvSpPr txBox="1"/>
          <p:nvPr/>
        </p:nvSpPr>
        <p:spPr>
          <a:xfrm>
            <a:off x="194617" y="6429344"/>
            <a:ext cx="2792809" cy="400110"/>
          </a:xfrm>
          <a:prstGeom prst="rect">
            <a:avLst/>
          </a:prstGeom>
          <a:noFill/>
        </p:spPr>
        <p:txBody>
          <a:bodyPr wrap="square" rtlCol="0">
            <a:spAutoFit/>
          </a:bodyPr>
          <a:lstStyle/>
          <a:p>
            <a:pPr algn="ctr"/>
            <a:r>
              <a:rPr lang="en-US" sz="2000" b="1" dirty="0" smtClean="0">
                <a:solidFill>
                  <a:schemeClr val="accent1">
                    <a:lumMod val="75000"/>
                  </a:schemeClr>
                </a:solidFill>
              </a:rPr>
              <a:t>www.midocean.edu.km</a:t>
            </a:r>
            <a:endParaRPr lang="en-US" sz="2000" b="1" dirty="0">
              <a:solidFill>
                <a:schemeClr val="accent1">
                  <a:lumMod val="75000"/>
                </a:schemeClr>
              </a:solidFill>
            </a:endParaRPr>
          </a:p>
        </p:txBody>
      </p:sp>
    </p:spTree>
    <p:extLst>
      <p:ext uri="{BB962C8B-B14F-4D97-AF65-F5344CB8AC3E}">
        <p14:creationId xmlns:p14="http://schemas.microsoft.com/office/powerpoint/2010/main" val="1680574400"/>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9" y="500900"/>
            <a:ext cx="938232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2626178" y="1149798"/>
            <a:ext cx="8924544" cy="61077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b="1" dirty="0">
                <a:solidFill>
                  <a:schemeClr val="bg1"/>
                </a:solidFill>
                <a:latin typeface="Alexandria" pitchFamily="2" charset="-78"/>
                <a:cs typeface="Alexandria" pitchFamily="2" charset="-78"/>
              </a:rPr>
              <a:t>البرامج التي تقدمها الجامعة </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52" name="TextBox 51">
            <a:extLst>
              <a:ext uri="{FF2B5EF4-FFF2-40B4-BE49-F238E27FC236}">
                <a16:creationId xmlns:a16="http://schemas.microsoft.com/office/drawing/2014/main" xmlns="" id="{2BB63113-139F-5A9A-824B-ED8F12D070B7}"/>
              </a:ext>
            </a:extLst>
          </p:cNvPr>
          <p:cNvSpPr txBox="1"/>
          <p:nvPr/>
        </p:nvSpPr>
        <p:spPr>
          <a:xfrm>
            <a:off x="8034248" y="3334102"/>
            <a:ext cx="3610406" cy="503590"/>
          </a:xfrm>
          <a:prstGeom prst="rect">
            <a:avLst/>
          </a:prstGeom>
          <a:noFill/>
        </p:spPr>
        <p:txBody>
          <a:bodyPr wrap="square" lIns="36000" tIns="36000" rIns="36000" bIns="36000" rtlCol="0">
            <a:spAutoFit/>
          </a:bodyPr>
          <a:lstStyle/>
          <a:p>
            <a:pPr algn="ctr"/>
            <a:r>
              <a:rPr lang="ar-SA" sz="2800" b="1" dirty="0">
                <a:solidFill>
                  <a:srgbClr val="0C2D70"/>
                </a:solidFill>
                <a:latin typeface="Sakkal Majalla" panose="02000000000000000000" pitchFamily="2" charset="-78"/>
                <a:cs typeface="Sakkal Majalla" panose="02000000000000000000" pitchFamily="2" charset="-78"/>
              </a:rPr>
              <a:t>ماجستير </a:t>
            </a:r>
            <a:r>
              <a:rPr lang="ar-EG" sz="2800" b="1" dirty="0" smtClean="0">
                <a:solidFill>
                  <a:srgbClr val="0C2D70"/>
                </a:solidFill>
                <a:latin typeface="Sakkal Majalla" panose="02000000000000000000" pitchFamily="2" charset="-78"/>
                <a:cs typeface="Sakkal Majalla" panose="02000000000000000000" pitchFamily="2" charset="-78"/>
              </a:rPr>
              <a:t>ريادة الأعمال </a:t>
            </a:r>
            <a:endParaRPr lang="en-US" sz="2800" b="1" dirty="0" err="1">
              <a:solidFill>
                <a:srgbClr val="0C2D70"/>
              </a:solidFill>
              <a:latin typeface="Sakkal Majalla" panose="02000000000000000000" pitchFamily="2" charset="-78"/>
              <a:cs typeface="Sakkal Majalla" panose="02000000000000000000" pitchFamily="2" charset="-78"/>
            </a:endParaRPr>
          </a:p>
        </p:txBody>
      </p:sp>
      <p:sp>
        <p:nvSpPr>
          <p:cNvPr id="53" name="Rectangle 52">
            <a:extLst>
              <a:ext uri="{FF2B5EF4-FFF2-40B4-BE49-F238E27FC236}">
                <a16:creationId xmlns:a16="http://schemas.microsoft.com/office/drawing/2014/main" xmlns="" id="{06CA0A98-83A0-9036-D2B2-CB10F04FCF7D}"/>
              </a:ext>
            </a:extLst>
          </p:cNvPr>
          <p:cNvSpPr/>
          <p:nvPr/>
        </p:nvSpPr>
        <p:spPr>
          <a:xfrm>
            <a:off x="5370925" y="3499138"/>
            <a:ext cx="1039525" cy="684803"/>
          </a:xfrm>
          <a:prstGeom prst="rect">
            <a:avLst/>
          </a:prstGeom>
        </p:spPr>
        <p:txBody>
          <a:bodyPr wrap="square">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ctr" defTabSz="914400" rtl="1" eaLnBrk="1" fontAlgn="auto" latinLnBrk="0" hangingPunct="1">
              <a:lnSpc>
                <a:spcPct val="95000"/>
              </a:lnSpc>
              <a:spcBef>
                <a:spcPts val="300"/>
              </a:spcBef>
              <a:spcAft>
                <a:spcPts val="300"/>
              </a:spcAft>
              <a:buClrTx/>
              <a:buSzTx/>
              <a:buFontTx/>
              <a:buNone/>
              <a:tabLst/>
              <a:defRPr/>
            </a:pPr>
            <a:r>
              <a:rPr lang="en-US" sz="4000" b="1" noProof="0" dirty="0" smtClean="0">
                <a:solidFill>
                  <a:srgbClr val="0C2D70"/>
                </a:solidFill>
                <a:latin typeface="Rockwell Extra Bold" panose="02060903040505020403" pitchFamily="18" charset="0"/>
                <a:cs typeface="Sakkal Majalla" panose="02000000000000000000" pitchFamily="2" charset="-78"/>
              </a:rPr>
              <a:t>30</a:t>
            </a:r>
            <a:endParaRPr kumimoji="0" lang="en-US" sz="4000" b="1" i="0" u="none" strike="noStrike" kern="1200" cap="none" spc="0" normalizeH="0" baseline="0" noProof="0" dirty="0">
              <a:ln>
                <a:noFill/>
              </a:ln>
              <a:solidFill>
                <a:srgbClr val="0C2D70"/>
              </a:solidFill>
              <a:effectLst/>
              <a:uLnTx/>
              <a:uFillTx/>
              <a:latin typeface="Rockwell Extra Bold" panose="02060903040505020403" pitchFamily="18" charset="0"/>
              <a:cs typeface="Sakkal Majalla" panose="02000000000000000000" pitchFamily="2" charset="-78"/>
            </a:endParaRPr>
          </a:p>
        </p:txBody>
      </p:sp>
      <p:sp>
        <p:nvSpPr>
          <p:cNvPr id="54" name="TextBox 53">
            <a:extLst>
              <a:ext uri="{FF2B5EF4-FFF2-40B4-BE49-F238E27FC236}">
                <a16:creationId xmlns:a16="http://schemas.microsoft.com/office/drawing/2014/main" xmlns="" id="{4B408352-C325-B959-C270-46AB8BAE7001}"/>
              </a:ext>
            </a:extLst>
          </p:cNvPr>
          <p:cNvSpPr txBox="1"/>
          <p:nvPr/>
        </p:nvSpPr>
        <p:spPr>
          <a:xfrm>
            <a:off x="5370925" y="3167052"/>
            <a:ext cx="1874428" cy="349702"/>
          </a:xfrm>
          <a:prstGeom prst="rect">
            <a:avLst/>
          </a:prstGeom>
          <a:noFill/>
        </p:spPr>
        <p:txBody>
          <a:bodyPr wrap="square" lIns="36000" tIns="36000" rIns="36000" bIns="36000" rtlCol="0">
            <a:spAutoFit/>
          </a:bodyPr>
          <a:lstStyle/>
          <a:p>
            <a:pPr algn="l"/>
            <a:r>
              <a:rPr lang="ar-SA" b="1" dirty="0">
                <a:solidFill>
                  <a:srgbClr val="0C2D70"/>
                </a:solidFill>
                <a:latin typeface="Sakkal Majalla" panose="02000000000000000000" pitchFamily="2" charset="-78"/>
                <a:cs typeface="Sakkal Majalla" panose="02000000000000000000" pitchFamily="2" charset="-78"/>
              </a:rPr>
              <a:t>إجمالي الساعات</a:t>
            </a:r>
            <a:endParaRPr lang="en-US" b="1" dirty="0" err="1">
              <a:solidFill>
                <a:srgbClr val="0C2D70"/>
              </a:solidFill>
              <a:latin typeface="Sakkal Majalla" panose="02000000000000000000" pitchFamily="2" charset="-78"/>
              <a:cs typeface="Sakkal Majalla" panose="02000000000000000000" pitchFamily="2" charset="-78"/>
            </a:endParaRPr>
          </a:p>
        </p:txBody>
      </p:sp>
      <p:sp>
        <p:nvSpPr>
          <p:cNvPr id="55" name="Rectangle 54">
            <a:extLst>
              <a:ext uri="{FF2B5EF4-FFF2-40B4-BE49-F238E27FC236}">
                <a16:creationId xmlns:a16="http://schemas.microsoft.com/office/drawing/2014/main" xmlns="" id="{017498F6-0A7F-80EC-24D0-B61B158CD67F}"/>
              </a:ext>
            </a:extLst>
          </p:cNvPr>
          <p:cNvSpPr/>
          <p:nvPr/>
        </p:nvSpPr>
        <p:spPr>
          <a:xfrm>
            <a:off x="2787715" y="3513036"/>
            <a:ext cx="1039525" cy="677108"/>
          </a:xfrm>
          <a:prstGeom prst="rect">
            <a:avLst/>
          </a:prstGeom>
        </p:spPr>
        <p:txBody>
          <a:bodyPr wrap="square">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ctr" defTabSz="914400" rtl="1" eaLnBrk="1" fontAlgn="auto" latinLnBrk="0" hangingPunct="1">
              <a:lnSpc>
                <a:spcPct val="95000"/>
              </a:lnSpc>
              <a:spcBef>
                <a:spcPts val="300"/>
              </a:spcBef>
              <a:spcAft>
                <a:spcPts val="300"/>
              </a:spcAft>
              <a:buClrTx/>
              <a:buSzTx/>
              <a:buFontTx/>
              <a:buNone/>
              <a:tabLst/>
              <a:defRPr/>
            </a:pPr>
            <a:r>
              <a:rPr lang="en-US" sz="4000" dirty="0">
                <a:solidFill>
                  <a:srgbClr val="0C2D70"/>
                </a:solidFill>
                <a:latin typeface="Rockwell Extra Bold" panose="02060903040505020403" pitchFamily="18" charset="0"/>
                <a:cs typeface="Sakkal Majalla" panose="02000000000000000000" pitchFamily="2" charset="-78"/>
              </a:rPr>
              <a:t>3</a:t>
            </a:r>
            <a:endParaRPr kumimoji="0" lang="en-US" sz="4000" b="0" i="0" u="none" strike="noStrike" kern="1200" cap="none" spc="0" normalizeH="0" baseline="0" noProof="0" dirty="0">
              <a:ln>
                <a:noFill/>
              </a:ln>
              <a:solidFill>
                <a:srgbClr val="0C2D70"/>
              </a:solidFill>
              <a:effectLst/>
              <a:uLnTx/>
              <a:uFillTx/>
              <a:latin typeface="Rockwell Extra Bold" panose="02060903040505020403" pitchFamily="18" charset="0"/>
              <a:ea typeface="+mn-ea"/>
              <a:cs typeface="Sakkal Majalla" panose="02000000000000000000" pitchFamily="2" charset="-78"/>
            </a:endParaRPr>
          </a:p>
        </p:txBody>
      </p:sp>
      <p:sp>
        <p:nvSpPr>
          <p:cNvPr id="56" name="TextBox 55">
            <a:extLst>
              <a:ext uri="{FF2B5EF4-FFF2-40B4-BE49-F238E27FC236}">
                <a16:creationId xmlns:a16="http://schemas.microsoft.com/office/drawing/2014/main" xmlns="" id="{E4271802-1166-3A69-C681-1CC5FCF6DC2C}"/>
              </a:ext>
            </a:extLst>
          </p:cNvPr>
          <p:cNvSpPr txBox="1"/>
          <p:nvPr/>
        </p:nvSpPr>
        <p:spPr>
          <a:xfrm>
            <a:off x="2787715" y="3180950"/>
            <a:ext cx="1874428" cy="349702"/>
          </a:xfrm>
          <a:prstGeom prst="rect">
            <a:avLst/>
          </a:prstGeom>
          <a:noFill/>
        </p:spPr>
        <p:txBody>
          <a:bodyPr wrap="square" lIns="36000" tIns="36000" rIns="36000" bIns="36000" rtlCol="0">
            <a:spAutoFit/>
          </a:bodyPr>
          <a:lstStyle/>
          <a:p>
            <a:pPr algn="l"/>
            <a:r>
              <a:rPr lang="ar-SA" b="1" dirty="0">
                <a:solidFill>
                  <a:srgbClr val="0C2D70"/>
                </a:solidFill>
                <a:latin typeface="Sakkal Majalla" panose="02000000000000000000" pitchFamily="2" charset="-78"/>
                <a:cs typeface="Sakkal Majalla" panose="02000000000000000000" pitchFamily="2" charset="-78"/>
              </a:rPr>
              <a:t>إجمالي الفصول</a:t>
            </a:r>
            <a:endParaRPr lang="en-US" b="1" dirty="0" err="1">
              <a:solidFill>
                <a:srgbClr val="0C2D70"/>
              </a:solidFill>
              <a:latin typeface="Sakkal Majalla" panose="02000000000000000000" pitchFamily="2" charset="-78"/>
              <a:cs typeface="Sakkal Majalla" panose="02000000000000000000" pitchFamily="2" charset="-78"/>
            </a:endParaRPr>
          </a:p>
        </p:txBody>
      </p:sp>
      <p:sp>
        <p:nvSpPr>
          <p:cNvPr id="57" name="Rectangle 56">
            <a:extLst>
              <a:ext uri="{FF2B5EF4-FFF2-40B4-BE49-F238E27FC236}">
                <a16:creationId xmlns:a16="http://schemas.microsoft.com/office/drawing/2014/main" xmlns="" id="{A4608FB9-28F1-46D8-7779-0B2F5DFCFC11}"/>
              </a:ext>
            </a:extLst>
          </p:cNvPr>
          <p:cNvSpPr/>
          <p:nvPr/>
        </p:nvSpPr>
        <p:spPr>
          <a:xfrm>
            <a:off x="317503" y="3512546"/>
            <a:ext cx="1039525" cy="684803"/>
          </a:xfrm>
          <a:prstGeom prst="rect">
            <a:avLst/>
          </a:prstGeom>
        </p:spPr>
        <p:txBody>
          <a:bodyPr wrap="square">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ctr" defTabSz="914400" rtl="1" eaLnBrk="1" fontAlgn="auto" latinLnBrk="0" hangingPunct="1">
              <a:lnSpc>
                <a:spcPct val="95000"/>
              </a:lnSpc>
              <a:spcBef>
                <a:spcPts val="300"/>
              </a:spcBef>
              <a:spcAft>
                <a:spcPts val="300"/>
              </a:spcAft>
              <a:buClrTx/>
              <a:buSzTx/>
              <a:buFontTx/>
              <a:buNone/>
              <a:tabLst/>
              <a:defRPr/>
            </a:pPr>
            <a:r>
              <a:rPr kumimoji="0" lang="ar-EG" sz="4000" b="1" i="0" u="none" strike="noStrike" kern="1200" cap="none" spc="0" normalizeH="0" baseline="0" noProof="0" dirty="0" smtClean="0">
                <a:ln>
                  <a:noFill/>
                </a:ln>
                <a:solidFill>
                  <a:srgbClr val="0C2D70"/>
                </a:solidFill>
                <a:effectLst/>
                <a:uLnTx/>
                <a:uFillTx/>
                <a:latin typeface="Rockwell Extra Bold" panose="02060903040505020403" pitchFamily="18" charset="0"/>
                <a:ea typeface="+mn-ea"/>
                <a:cs typeface="Sakkal Majalla" panose="02000000000000000000" pitchFamily="2" charset="-78"/>
              </a:rPr>
              <a:t>10</a:t>
            </a:r>
            <a:endParaRPr kumimoji="0" lang="en-US" sz="4000" b="1" i="0" u="none" strike="noStrike" kern="1200" cap="none" spc="0" normalizeH="0" baseline="0" noProof="0" dirty="0">
              <a:ln>
                <a:noFill/>
              </a:ln>
              <a:solidFill>
                <a:srgbClr val="0C2D70"/>
              </a:solidFill>
              <a:effectLst/>
              <a:uLnTx/>
              <a:uFillTx/>
              <a:latin typeface="Rockwell Extra Bold" panose="02060903040505020403" pitchFamily="18" charset="0"/>
              <a:ea typeface="+mn-ea"/>
              <a:cs typeface="Sakkal Majalla" panose="02000000000000000000" pitchFamily="2" charset="-78"/>
            </a:endParaRPr>
          </a:p>
        </p:txBody>
      </p:sp>
      <p:sp>
        <p:nvSpPr>
          <p:cNvPr id="58" name="TextBox 57">
            <a:extLst>
              <a:ext uri="{FF2B5EF4-FFF2-40B4-BE49-F238E27FC236}">
                <a16:creationId xmlns:a16="http://schemas.microsoft.com/office/drawing/2014/main" xmlns="" id="{65C30953-19B5-E0A3-1DE4-CE9749D401F0}"/>
              </a:ext>
            </a:extLst>
          </p:cNvPr>
          <p:cNvSpPr txBox="1"/>
          <p:nvPr/>
        </p:nvSpPr>
        <p:spPr>
          <a:xfrm>
            <a:off x="317503" y="3180460"/>
            <a:ext cx="1874428" cy="349702"/>
          </a:xfrm>
          <a:prstGeom prst="rect">
            <a:avLst/>
          </a:prstGeom>
          <a:noFill/>
        </p:spPr>
        <p:txBody>
          <a:bodyPr wrap="square" lIns="36000" tIns="36000" rIns="36000" bIns="36000" rtlCol="0">
            <a:spAutoFit/>
          </a:bodyPr>
          <a:lstStyle/>
          <a:p>
            <a:pPr algn="l"/>
            <a:r>
              <a:rPr lang="ar-SA" b="1" dirty="0">
                <a:solidFill>
                  <a:srgbClr val="0C2D70"/>
                </a:solidFill>
                <a:latin typeface="Sakkal Majalla" panose="02000000000000000000" pitchFamily="2" charset="-78"/>
                <a:cs typeface="Sakkal Majalla" panose="02000000000000000000" pitchFamily="2" charset="-78"/>
              </a:rPr>
              <a:t>إجمالي المواد</a:t>
            </a:r>
            <a:endParaRPr lang="en-US" b="1" dirty="0" err="1">
              <a:solidFill>
                <a:srgbClr val="0C2D70"/>
              </a:solidFill>
              <a:latin typeface="Sakkal Majalla" panose="02000000000000000000" pitchFamily="2" charset="-78"/>
              <a:cs typeface="Sakkal Majalla" panose="02000000000000000000" pitchFamily="2" charset="-78"/>
            </a:endParaRPr>
          </a:p>
        </p:txBody>
      </p:sp>
      <p:pic>
        <p:nvPicPr>
          <p:cNvPr id="59" name="Graphic 101" descr="Books with solid fill">
            <a:extLst>
              <a:ext uri="{FF2B5EF4-FFF2-40B4-BE49-F238E27FC236}">
                <a16:creationId xmlns:a16="http://schemas.microsoft.com/office/drawing/2014/main" xmlns="" id="{6E836DE9-F0FF-274F-132D-139EAB370EB0}"/>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asvg="http://schemas.microsoft.com/office/drawing/2016/SVG/main" xmlns="" r:embed="rId4"/>
              </a:ext>
            </a:extLst>
          </a:blip>
          <a:stretch>
            <a:fillRect/>
          </a:stretch>
        </p:blipFill>
        <p:spPr>
          <a:xfrm>
            <a:off x="1475328" y="3300068"/>
            <a:ext cx="885056" cy="885056"/>
          </a:xfrm>
          <a:prstGeom prst="rect">
            <a:avLst/>
          </a:prstGeom>
        </p:spPr>
      </p:pic>
      <p:pic>
        <p:nvPicPr>
          <p:cNvPr id="60" name="Graphic 102" descr="Clock with solid fill">
            <a:extLst>
              <a:ext uri="{FF2B5EF4-FFF2-40B4-BE49-F238E27FC236}">
                <a16:creationId xmlns:a16="http://schemas.microsoft.com/office/drawing/2014/main" xmlns="" id="{369F43AC-8FFF-6C5E-3239-A24F066E591F}"/>
              </a:ext>
            </a:extLst>
          </p:cNvPr>
          <p:cNvPicPr>
            <a:picLocks noChangeAspect="1"/>
          </p:cNvPicPr>
          <p:nvPr/>
        </p:nvPicPr>
        <p:blipFill>
          <a:blip r:embed="rId5" cstate="print">
            <a:extLst>
              <a:ext uri="{28A0092B-C50C-407E-A947-70E740481C1C}">
                <a14:useLocalDpi xmlns:a14="http://schemas.microsoft.com/office/drawing/2010/main" val="0"/>
              </a:ext>
              <a:ext uri="{96DAC541-7B7A-43D3-8B79-37D633B846F1}">
                <asvg:svgBlip xmlns:asvg="http://schemas.microsoft.com/office/drawing/2016/SVG/main" xmlns="" r:embed="rId6"/>
              </a:ext>
            </a:extLst>
          </a:blip>
          <a:stretch>
            <a:fillRect/>
          </a:stretch>
        </p:blipFill>
        <p:spPr>
          <a:xfrm>
            <a:off x="6478749" y="3230424"/>
            <a:ext cx="914400" cy="914400"/>
          </a:xfrm>
          <a:prstGeom prst="rect">
            <a:avLst/>
          </a:prstGeom>
        </p:spPr>
      </p:pic>
      <p:pic>
        <p:nvPicPr>
          <p:cNvPr id="61" name="Graphic 103" descr="Graduation cap with solid fill">
            <a:extLst>
              <a:ext uri="{FF2B5EF4-FFF2-40B4-BE49-F238E27FC236}">
                <a16:creationId xmlns:a16="http://schemas.microsoft.com/office/drawing/2014/main" xmlns="" id="{73689AB5-13FA-EFEA-ADB8-6C4BBB6C72FD}"/>
              </a:ext>
            </a:extLst>
          </p:cNvPr>
          <p:cNvPicPr>
            <a:picLocks noChangeAspect="1"/>
          </p:cNvPicPr>
          <p:nvPr/>
        </p:nvPicPr>
        <p:blipFill>
          <a:blip r:embed="rId7" cstate="print">
            <a:extLst>
              <a:ext uri="{28A0092B-C50C-407E-A947-70E740481C1C}">
                <a14:useLocalDpi xmlns:a14="http://schemas.microsoft.com/office/drawing/2010/main" val="0"/>
              </a:ext>
              <a:ext uri="{96DAC541-7B7A-43D3-8B79-37D633B846F1}">
                <asvg:svgBlip xmlns:asvg="http://schemas.microsoft.com/office/drawing/2016/SVG/main" xmlns="" r:embed="rId8"/>
              </a:ext>
            </a:extLst>
          </a:blip>
          <a:stretch>
            <a:fillRect/>
          </a:stretch>
        </p:blipFill>
        <p:spPr>
          <a:xfrm>
            <a:off x="3888437" y="3158855"/>
            <a:ext cx="1128705" cy="1128705"/>
          </a:xfrm>
          <a:prstGeom prst="rect">
            <a:avLst/>
          </a:prstGeom>
        </p:spPr>
      </p:pic>
      <p:sp>
        <p:nvSpPr>
          <p:cNvPr id="28" name="TextBox 27"/>
          <p:cNvSpPr txBox="1"/>
          <p:nvPr/>
        </p:nvSpPr>
        <p:spPr>
          <a:xfrm>
            <a:off x="194617" y="6429344"/>
            <a:ext cx="2792809" cy="400110"/>
          </a:xfrm>
          <a:prstGeom prst="rect">
            <a:avLst/>
          </a:prstGeom>
          <a:noFill/>
        </p:spPr>
        <p:txBody>
          <a:bodyPr wrap="square" rtlCol="0">
            <a:spAutoFit/>
          </a:bodyPr>
          <a:lstStyle/>
          <a:p>
            <a:pPr algn="ctr"/>
            <a:r>
              <a:rPr lang="en-US" sz="2000" b="1" dirty="0" smtClean="0">
                <a:solidFill>
                  <a:schemeClr val="accent1">
                    <a:lumMod val="75000"/>
                  </a:schemeClr>
                </a:solidFill>
              </a:rPr>
              <a:t>www.midocean.edu.km</a:t>
            </a:r>
            <a:endParaRPr lang="en-US" sz="2000" b="1" dirty="0">
              <a:solidFill>
                <a:schemeClr val="accent1">
                  <a:lumMod val="75000"/>
                </a:schemeClr>
              </a:solidFill>
            </a:endParaRPr>
          </a:p>
        </p:txBody>
      </p:sp>
    </p:spTree>
    <p:extLst>
      <p:ext uri="{BB962C8B-B14F-4D97-AF65-F5344CB8AC3E}">
        <p14:creationId xmlns:p14="http://schemas.microsoft.com/office/powerpoint/2010/main" val="401453540"/>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9" y="500900"/>
            <a:ext cx="900499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2551176" y="667612"/>
            <a:ext cx="8924544" cy="61077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b="1" dirty="0">
                <a:solidFill>
                  <a:schemeClr val="bg1"/>
                </a:solidFill>
                <a:latin typeface="Alexandria" pitchFamily="2" charset="-78"/>
                <a:cs typeface="Alexandria" pitchFamily="2" charset="-78"/>
              </a:rPr>
              <a:t>البرامج التي تقدمها الجامعة </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52" name="TextBox 51">
            <a:extLst>
              <a:ext uri="{FF2B5EF4-FFF2-40B4-BE49-F238E27FC236}">
                <a16:creationId xmlns:a16="http://schemas.microsoft.com/office/drawing/2014/main" xmlns="" id="{2BB63113-139F-5A9A-824B-ED8F12D070B7}"/>
              </a:ext>
            </a:extLst>
          </p:cNvPr>
          <p:cNvSpPr txBox="1"/>
          <p:nvPr/>
        </p:nvSpPr>
        <p:spPr>
          <a:xfrm>
            <a:off x="8491448" y="2278785"/>
            <a:ext cx="3139720" cy="503590"/>
          </a:xfrm>
          <a:prstGeom prst="rect">
            <a:avLst/>
          </a:prstGeom>
          <a:noFill/>
        </p:spPr>
        <p:txBody>
          <a:bodyPr wrap="square" lIns="36000" tIns="36000" rIns="36000" bIns="36000" rtlCol="0">
            <a:spAutoFit/>
          </a:bodyPr>
          <a:lstStyle/>
          <a:p>
            <a:pPr algn="ctr"/>
            <a:r>
              <a:rPr lang="ar-EG" sz="2800" b="1" dirty="0" smtClean="0">
                <a:solidFill>
                  <a:srgbClr val="0C2D70"/>
                </a:solidFill>
                <a:latin typeface="Sakkal Majalla" panose="02000000000000000000" pitchFamily="2" charset="-78"/>
                <a:cs typeface="Sakkal Majalla" panose="02000000000000000000" pitchFamily="2" charset="-78"/>
              </a:rPr>
              <a:t>ماجستير </a:t>
            </a:r>
            <a:r>
              <a:rPr lang="ar-EG" sz="2800" b="1" dirty="0">
                <a:solidFill>
                  <a:srgbClr val="0C2D70"/>
                </a:solidFill>
                <a:latin typeface="Sakkal Majalla" panose="02000000000000000000" pitchFamily="2" charset="-78"/>
                <a:cs typeface="Sakkal Majalla" panose="02000000000000000000" pitchFamily="2" charset="-78"/>
              </a:rPr>
              <a:t>الإعلام الرقمي</a:t>
            </a:r>
            <a:endParaRPr lang="en-US" sz="2800" b="1" dirty="0" err="1">
              <a:solidFill>
                <a:srgbClr val="0C2D70"/>
              </a:solidFill>
              <a:latin typeface="Sakkal Majalla" panose="02000000000000000000" pitchFamily="2" charset="-78"/>
              <a:cs typeface="Sakkal Majalla" panose="02000000000000000000" pitchFamily="2" charset="-78"/>
            </a:endParaRPr>
          </a:p>
        </p:txBody>
      </p:sp>
      <p:sp>
        <p:nvSpPr>
          <p:cNvPr id="53" name="Rectangle 52">
            <a:extLst>
              <a:ext uri="{FF2B5EF4-FFF2-40B4-BE49-F238E27FC236}">
                <a16:creationId xmlns:a16="http://schemas.microsoft.com/office/drawing/2014/main" xmlns="" id="{06CA0A98-83A0-9036-D2B2-CB10F04FCF7D}"/>
              </a:ext>
            </a:extLst>
          </p:cNvPr>
          <p:cNvSpPr/>
          <p:nvPr/>
        </p:nvSpPr>
        <p:spPr>
          <a:xfrm>
            <a:off x="5370925" y="2342094"/>
            <a:ext cx="1039525" cy="684803"/>
          </a:xfrm>
          <a:prstGeom prst="rect">
            <a:avLst/>
          </a:prstGeom>
        </p:spPr>
        <p:txBody>
          <a:bodyPr wrap="square">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ctr" defTabSz="914400" rtl="1" eaLnBrk="1" fontAlgn="auto" latinLnBrk="0" hangingPunct="1">
              <a:lnSpc>
                <a:spcPct val="95000"/>
              </a:lnSpc>
              <a:spcBef>
                <a:spcPts val="300"/>
              </a:spcBef>
              <a:spcAft>
                <a:spcPts val="300"/>
              </a:spcAft>
              <a:buClrTx/>
              <a:buSzTx/>
              <a:buFontTx/>
              <a:buNone/>
              <a:tabLst/>
              <a:defRPr/>
            </a:pPr>
            <a:r>
              <a:rPr lang="ar-EG" sz="4000" b="1" dirty="0" smtClean="0">
                <a:solidFill>
                  <a:srgbClr val="0C2D70"/>
                </a:solidFill>
                <a:latin typeface="Rockwell Extra Bold" panose="02060903040505020403" pitchFamily="18" charset="0"/>
                <a:cs typeface="Sakkal Majalla" panose="02000000000000000000" pitchFamily="2" charset="-78"/>
              </a:rPr>
              <a:t>30</a:t>
            </a:r>
            <a:endParaRPr kumimoji="0" lang="en-US" sz="4000" b="1" i="0" u="none" strike="noStrike" kern="1200" cap="none" spc="0" normalizeH="0" baseline="0" noProof="0" dirty="0">
              <a:ln>
                <a:noFill/>
              </a:ln>
              <a:solidFill>
                <a:srgbClr val="0C2D70"/>
              </a:solidFill>
              <a:effectLst/>
              <a:uLnTx/>
              <a:uFillTx/>
              <a:latin typeface="Rockwell Extra Bold" panose="02060903040505020403" pitchFamily="18" charset="0"/>
              <a:cs typeface="Sakkal Majalla" panose="02000000000000000000" pitchFamily="2" charset="-78"/>
            </a:endParaRPr>
          </a:p>
        </p:txBody>
      </p:sp>
      <p:sp>
        <p:nvSpPr>
          <p:cNvPr id="54" name="TextBox 53">
            <a:extLst>
              <a:ext uri="{FF2B5EF4-FFF2-40B4-BE49-F238E27FC236}">
                <a16:creationId xmlns:a16="http://schemas.microsoft.com/office/drawing/2014/main" xmlns="" id="{4B408352-C325-B959-C270-46AB8BAE7001}"/>
              </a:ext>
            </a:extLst>
          </p:cNvPr>
          <p:cNvSpPr txBox="1"/>
          <p:nvPr/>
        </p:nvSpPr>
        <p:spPr>
          <a:xfrm>
            <a:off x="5370925" y="2010008"/>
            <a:ext cx="1874428" cy="349702"/>
          </a:xfrm>
          <a:prstGeom prst="rect">
            <a:avLst/>
          </a:prstGeom>
          <a:noFill/>
        </p:spPr>
        <p:txBody>
          <a:bodyPr wrap="square" lIns="36000" tIns="36000" rIns="36000" bIns="36000" rtlCol="0">
            <a:spAutoFit/>
          </a:bodyPr>
          <a:lstStyle/>
          <a:p>
            <a:pPr algn="l"/>
            <a:r>
              <a:rPr lang="ar-SA" b="1" dirty="0">
                <a:solidFill>
                  <a:srgbClr val="0C2D70"/>
                </a:solidFill>
                <a:latin typeface="Sakkal Majalla" panose="02000000000000000000" pitchFamily="2" charset="-78"/>
                <a:cs typeface="Sakkal Majalla" panose="02000000000000000000" pitchFamily="2" charset="-78"/>
              </a:rPr>
              <a:t>إجمالي الساعات</a:t>
            </a:r>
            <a:endParaRPr lang="en-US" b="1" dirty="0" err="1">
              <a:solidFill>
                <a:srgbClr val="0C2D70"/>
              </a:solidFill>
              <a:latin typeface="Sakkal Majalla" panose="02000000000000000000" pitchFamily="2" charset="-78"/>
              <a:cs typeface="Sakkal Majalla" panose="02000000000000000000" pitchFamily="2" charset="-78"/>
            </a:endParaRPr>
          </a:p>
        </p:txBody>
      </p:sp>
      <p:sp>
        <p:nvSpPr>
          <p:cNvPr id="55" name="Rectangle 54">
            <a:extLst>
              <a:ext uri="{FF2B5EF4-FFF2-40B4-BE49-F238E27FC236}">
                <a16:creationId xmlns:a16="http://schemas.microsoft.com/office/drawing/2014/main" xmlns="" id="{017498F6-0A7F-80EC-24D0-B61B158CD67F}"/>
              </a:ext>
            </a:extLst>
          </p:cNvPr>
          <p:cNvSpPr/>
          <p:nvPr/>
        </p:nvSpPr>
        <p:spPr>
          <a:xfrm>
            <a:off x="2787715" y="2355992"/>
            <a:ext cx="1039525" cy="677108"/>
          </a:xfrm>
          <a:prstGeom prst="rect">
            <a:avLst/>
          </a:prstGeom>
        </p:spPr>
        <p:txBody>
          <a:bodyPr wrap="square">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ctr" defTabSz="914400" rtl="1" eaLnBrk="1" fontAlgn="auto" latinLnBrk="0" hangingPunct="1">
              <a:lnSpc>
                <a:spcPct val="95000"/>
              </a:lnSpc>
              <a:spcBef>
                <a:spcPts val="300"/>
              </a:spcBef>
              <a:spcAft>
                <a:spcPts val="300"/>
              </a:spcAft>
              <a:buClrTx/>
              <a:buSzTx/>
              <a:buFontTx/>
              <a:buNone/>
              <a:tabLst/>
              <a:defRPr/>
            </a:pPr>
            <a:r>
              <a:rPr lang="en-US" sz="4000" dirty="0">
                <a:solidFill>
                  <a:srgbClr val="0C2D70"/>
                </a:solidFill>
                <a:latin typeface="Rockwell Extra Bold" panose="02060903040505020403" pitchFamily="18" charset="0"/>
                <a:cs typeface="Sakkal Majalla" panose="02000000000000000000" pitchFamily="2" charset="-78"/>
              </a:rPr>
              <a:t>3</a:t>
            </a:r>
            <a:endParaRPr kumimoji="0" lang="en-US" sz="4000" b="0" i="0" u="none" strike="noStrike" kern="1200" cap="none" spc="0" normalizeH="0" baseline="0" noProof="0" dirty="0">
              <a:ln>
                <a:noFill/>
              </a:ln>
              <a:solidFill>
                <a:srgbClr val="0C2D70"/>
              </a:solidFill>
              <a:effectLst/>
              <a:uLnTx/>
              <a:uFillTx/>
              <a:latin typeface="Rockwell Extra Bold" panose="02060903040505020403" pitchFamily="18" charset="0"/>
              <a:ea typeface="+mn-ea"/>
              <a:cs typeface="Sakkal Majalla" panose="02000000000000000000" pitchFamily="2" charset="-78"/>
            </a:endParaRPr>
          </a:p>
        </p:txBody>
      </p:sp>
      <p:sp>
        <p:nvSpPr>
          <p:cNvPr id="56" name="TextBox 55">
            <a:extLst>
              <a:ext uri="{FF2B5EF4-FFF2-40B4-BE49-F238E27FC236}">
                <a16:creationId xmlns:a16="http://schemas.microsoft.com/office/drawing/2014/main" xmlns="" id="{E4271802-1166-3A69-C681-1CC5FCF6DC2C}"/>
              </a:ext>
            </a:extLst>
          </p:cNvPr>
          <p:cNvSpPr txBox="1"/>
          <p:nvPr/>
        </p:nvSpPr>
        <p:spPr>
          <a:xfrm>
            <a:off x="2787715" y="2023906"/>
            <a:ext cx="1874428" cy="349702"/>
          </a:xfrm>
          <a:prstGeom prst="rect">
            <a:avLst/>
          </a:prstGeom>
          <a:noFill/>
        </p:spPr>
        <p:txBody>
          <a:bodyPr wrap="square" lIns="36000" tIns="36000" rIns="36000" bIns="36000" rtlCol="0">
            <a:spAutoFit/>
          </a:bodyPr>
          <a:lstStyle/>
          <a:p>
            <a:pPr algn="l"/>
            <a:r>
              <a:rPr lang="ar-SA" b="1" dirty="0">
                <a:solidFill>
                  <a:srgbClr val="0C2D70"/>
                </a:solidFill>
                <a:latin typeface="Sakkal Majalla" panose="02000000000000000000" pitchFamily="2" charset="-78"/>
                <a:cs typeface="Sakkal Majalla" panose="02000000000000000000" pitchFamily="2" charset="-78"/>
              </a:rPr>
              <a:t>إجمالي الفصول</a:t>
            </a:r>
            <a:endParaRPr lang="en-US" b="1" dirty="0" err="1">
              <a:solidFill>
                <a:srgbClr val="0C2D70"/>
              </a:solidFill>
              <a:latin typeface="Sakkal Majalla" panose="02000000000000000000" pitchFamily="2" charset="-78"/>
              <a:cs typeface="Sakkal Majalla" panose="02000000000000000000" pitchFamily="2" charset="-78"/>
            </a:endParaRPr>
          </a:p>
        </p:txBody>
      </p:sp>
      <p:sp>
        <p:nvSpPr>
          <p:cNvPr id="57" name="Rectangle 56">
            <a:extLst>
              <a:ext uri="{FF2B5EF4-FFF2-40B4-BE49-F238E27FC236}">
                <a16:creationId xmlns:a16="http://schemas.microsoft.com/office/drawing/2014/main" xmlns="" id="{A4608FB9-28F1-46D8-7779-0B2F5DFCFC11}"/>
              </a:ext>
            </a:extLst>
          </p:cNvPr>
          <p:cNvSpPr/>
          <p:nvPr/>
        </p:nvSpPr>
        <p:spPr>
          <a:xfrm>
            <a:off x="317503" y="2355502"/>
            <a:ext cx="1039525" cy="684803"/>
          </a:xfrm>
          <a:prstGeom prst="rect">
            <a:avLst/>
          </a:prstGeom>
        </p:spPr>
        <p:txBody>
          <a:bodyPr wrap="square">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ctr" defTabSz="914400" rtl="1" eaLnBrk="1" fontAlgn="auto" latinLnBrk="0" hangingPunct="1">
              <a:lnSpc>
                <a:spcPct val="95000"/>
              </a:lnSpc>
              <a:spcBef>
                <a:spcPts val="300"/>
              </a:spcBef>
              <a:spcAft>
                <a:spcPts val="300"/>
              </a:spcAft>
              <a:buClrTx/>
              <a:buSzTx/>
              <a:buFontTx/>
              <a:buNone/>
              <a:tabLst/>
              <a:defRPr/>
            </a:pPr>
            <a:r>
              <a:rPr kumimoji="0" lang="en-US" sz="4000" b="0" i="0" u="none" strike="noStrike" kern="1200" cap="none" spc="0" normalizeH="0" baseline="0" noProof="0" dirty="0">
                <a:ln>
                  <a:noFill/>
                </a:ln>
                <a:solidFill>
                  <a:srgbClr val="0C2D70"/>
                </a:solidFill>
                <a:effectLst/>
                <a:uLnTx/>
                <a:uFillTx/>
                <a:latin typeface="Rockwell Extra Bold" panose="02060903040505020403" pitchFamily="18" charset="0"/>
                <a:ea typeface="+mn-ea"/>
                <a:cs typeface="Sakkal Majalla" panose="02000000000000000000" pitchFamily="2" charset="-78"/>
              </a:rPr>
              <a:t>11</a:t>
            </a:r>
          </a:p>
        </p:txBody>
      </p:sp>
      <p:sp>
        <p:nvSpPr>
          <p:cNvPr id="58" name="TextBox 57">
            <a:extLst>
              <a:ext uri="{FF2B5EF4-FFF2-40B4-BE49-F238E27FC236}">
                <a16:creationId xmlns:a16="http://schemas.microsoft.com/office/drawing/2014/main" xmlns="" id="{65C30953-19B5-E0A3-1DE4-CE9749D401F0}"/>
              </a:ext>
            </a:extLst>
          </p:cNvPr>
          <p:cNvSpPr txBox="1"/>
          <p:nvPr/>
        </p:nvSpPr>
        <p:spPr>
          <a:xfrm>
            <a:off x="317503" y="2023416"/>
            <a:ext cx="1874428" cy="349702"/>
          </a:xfrm>
          <a:prstGeom prst="rect">
            <a:avLst/>
          </a:prstGeom>
          <a:noFill/>
        </p:spPr>
        <p:txBody>
          <a:bodyPr wrap="square" lIns="36000" tIns="36000" rIns="36000" bIns="36000" rtlCol="0">
            <a:spAutoFit/>
          </a:bodyPr>
          <a:lstStyle/>
          <a:p>
            <a:pPr algn="l"/>
            <a:r>
              <a:rPr lang="ar-SA" b="1" dirty="0">
                <a:solidFill>
                  <a:srgbClr val="0C2D70"/>
                </a:solidFill>
                <a:latin typeface="Sakkal Majalla" panose="02000000000000000000" pitchFamily="2" charset="-78"/>
                <a:cs typeface="Sakkal Majalla" panose="02000000000000000000" pitchFamily="2" charset="-78"/>
              </a:rPr>
              <a:t>إجمالي المواد</a:t>
            </a:r>
            <a:endParaRPr lang="en-US" b="1" dirty="0" err="1">
              <a:solidFill>
                <a:srgbClr val="0C2D70"/>
              </a:solidFill>
              <a:latin typeface="Sakkal Majalla" panose="02000000000000000000" pitchFamily="2" charset="-78"/>
              <a:cs typeface="Sakkal Majalla" panose="02000000000000000000" pitchFamily="2" charset="-78"/>
            </a:endParaRPr>
          </a:p>
        </p:txBody>
      </p:sp>
      <p:pic>
        <p:nvPicPr>
          <p:cNvPr id="59" name="Graphic 101" descr="Books with solid fill">
            <a:extLst>
              <a:ext uri="{FF2B5EF4-FFF2-40B4-BE49-F238E27FC236}">
                <a16:creationId xmlns:a16="http://schemas.microsoft.com/office/drawing/2014/main" xmlns="" id="{6E836DE9-F0FF-274F-132D-139EAB370EB0}"/>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asvg="http://schemas.microsoft.com/office/drawing/2016/SVG/main" xmlns="" r:embed="rId4"/>
              </a:ext>
            </a:extLst>
          </a:blip>
          <a:stretch>
            <a:fillRect/>
          </a:stretch>
        </p:blipFill>
        <p:spPr>
          <a:xfrm>
            <a:off x="1475328" y="2143024"/>
            <a:ext cx="885056" cy="885056"/>
          </a:xfrm>
          <a:prstGeom prst="rect">
            <a:avLst/>
          </a:prstGeom>
        </p:spPr>
      </p:pic>
      <p:pic>
        <p:nvPicPr>
          <p:cNvPr id="60" name="Graphic 102" descr="Clock with solid fill">
            <a:extLst>
              <a:ext uri="{FF2B5EF4-FFF2-40B4-BE49-F238E27FC236}">
                <a16:creationId xmlns:a16="http://schemas.microsoft.com/office/drawing/2014/main" xmlns="" id="{369F43AC-8FFF-6C5E-3239-A24F066E591F}"/>
              </a:ext>
            </a:extLst>
          </p:cNvPr>
          <p:cNvPicPr>
            <a:picLocks noChangeAspect="1"/>
          </p:cNvPicPr>
          <p:nvPr/>
        </p:nvPicPr>
        <p:blipFill>
          <a:blip r:embed="rId5" cstate="print">
            <a:extLst>
              <a:ext uri="{28A0092B-C50C-407E-A947-70E740481C1C}">
                <a14:useLocalDpi xmlns:a14="http://schemas.microsoft.com/office/drawing/2010/main" val="0"/>
              </a:ext>
              <a:ext uri="{96DAC541-7B7A-43D3-8B79-37D633B846F1}">
                <asvg:svgBlip xmlns:asvg="http://schemas.microsoft.com/office/drawing/2016/SVG/main" xmlns="" r:embed="rId6"/>
              </a:ext>
            </a:extLst>
          </a:blip>
          <a:stretch>
            <a:fillRect/>
          </a:stretch>
        </p:blipFill>
        <p:spPr>
          <a:xfrm>
            <a:off x="6478749" y="2073380"/>
            <a:ext cx="914400" cy="914400"/>
          </a:xfrm>
          <a:prstGeom prst="rect">
            <a:avLst/>
          </a:prstGeom>
        </p:spPr>
      </p:pic>
      <p:pic>
        <p:nvPicPr>
          <p:cNvPr id="61" name="Graphic 103" descr="Graduation cap with solid fill">
            <a:extLst>
              <a:ext uri="{FF2B5EF4-FFF2-40B4-BE49-F238E27FC236}">
                <a16:creationId xmlns:a16="http://schemas.microsoft.com/office/drawing/2014/main" xmlns="" id="{73689AB5-13FA-EFEA-ADB8-6C4BBB6C72FD}"/>
              </a:ext>
            </a:extLst>
          </p:cNvPr>
          <p:cNvPicPr>
            <a:picLocks noChangeAspect="1"/>
          </p:cNvPicPr>
          <p:nvPr/>
        </p:nvPicPr>
        <p:blipFill>
          <a:blip r:embed="rId7" cstate="print">
            <a:extLst>
              <a:ext uri="{28A0092B-C50C-407E-A947-70E740481C1C}">
                <a14:useLocalDpi xmlns:a14="http://schemas.microsoft.com/office/drawing/2010/main" val="0"/>
              </a:ext>
              <a:ext uri="{96DAC541-7B7A-43D3-8B79-37D633B846F1}">
                <asvg:svgBlip xmlns:asvg="http://schemas.microsoft.com/office/drawing/2016/SVG/main" xmlns="" r:embed="rId8"/>
              </a:ext>
            </a:extLst>
          </a:blip>
          <a:stretch>
            <a:fillRect/>
          </a:stretch>
        </p:blipFill>
        <p:spPr>
          <a:xfrm>
            <a:off x="3888437" y="2001811"/>
            <a:ext cx="1128705" cy="1128705"/>
          </a:xfrm>
          <a:prstGeom prst="rect">
            <a:avLst/>
          </a:prstGeom>
        </p:spPr>
      </p:pic>
      <p:cxnSp>
        <p:nvCxnSpPr>
          <p:cNvPr id="62" name="Straight Connector 61">
            <a:extLst>
              <a:ext uri="{FF2B5EF4-FFF2-40B4-BE49-F238E27FC236}">
                <a16:creationId xmlns:a16="http://schemas.microsoft.com/office/drawing/2014/main" xmlns="" id="{AA72CA98-E57C-51F4-BD03-2CF6B079893A}"/>
              </a:ext>
            </a:extLst>
          </p:cNvPr>
          <p:cNvCxnSpPr/>
          <p:nvPr/>
        </p:nvCxnSpPr>
        <p:spPr>
          <a:xfrm flipH="1">
            <a:off x="509742" y="3514627"/>
            <a:ext cx="10744200" cy="0"/>
          </a:xfrm>
          <a:prstGeom prst="line">
            <a:avLst/>
          </a:prstGeom>
          <a:ln w="5080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sp>
        <p:nvSpPr>
          <p:cNvPr id="63" name="TextBox 62">
            <a:extLst>
              <a:ext uri="{FF2B5EF4-FFF2-40B4-BE49-F238E27FC236}">
                <a16:creationId xmlns:a16="http://schemas.microsoft.com/office/drawing/2014/main" xmlns="" id="{1D98C92F-BC20-BBC6-D14E-DD9C6395B410}"/>
              </a:ext>
            </a:extLst>
          </p:cNvPr>
          <p:cNvSpPr txBox="1"/>
          <p:nvPr/>
        </p:nvSpPr>
        <p:spPr>
          <a:xfrm>
            <a:off x="8186648" y="4177308"/>
            <a:ext cx="3610406" cy="503590"/>
          </a:xfrm>
          <a:prstGeom prst="rect">
            <a:avLst/>
          </a:prstGeom>
          <a:noFill/>
        </p:spPr>
        <p:txBody>
          <a:bodyPr wrap="square" lIns="36000" tIns="36000" rIns="36000" bIns="36000" rtlCol="0">
            <a:spAutoFit/>
          </a:bodyPr>
          <a:lstStyle/>
          <a:p>
            <a:pPr algn="ctr"/>
            <a:r>
              <a:rPr lang="ar-SA" sz="2800" b="1" dirty="0">
                <a:solidFill>
                  <a:srgbClr val="0C2D70"/>
                </a:solidFill>
                <a:latin typeface="Sakkal Majalla" panose="02000000000000000000" pitchFamily="2" charset="-78"/>
                <a:cs typeface="Sakkal Majalla" panose="02000000000000000000" pitchFamily="2" charset="-78"/>
              </a:rPr>
              <a:t>ماجستير </a:t>
            </a:r>
            <a:r>
              <a:rPr lang="ar-EG" sz="2800" b="1" dirty="0" smtClean="0">
                <a:solidFill>
                  <a:srgbClr val="0C2D70"/>
                </a:solidFill>
                <a:latin typeface="Sakkal Majalla" panose="02000000000000000000" pitchFamily="2" charset="-78"/>
                <a:cs typeface="Sakkal Majalla" panose="02000000000000000000" pitchFamily="2" charset="-78"/>
              </a:rPr>
              <a:t>التسويق الرقمي</a:t>
            </a:r>
            <a:endParaRPr lang="ar-SA" sz="2800" b="1" dirty="0">
              <a:solidFill>
                <a:srgbClr val="0C2D70"/>
              </a:solidFill>
              <a:latin typeface="Sakkal Majalla" panose="02000000000000000000" pitchFamily="2" charset="-78"/>
              <a:cs typeface="Sakkal Majalla" panose="02000000000000000000" pitchFamily="2" charset="-78"/>
            </a:endParaRPr>
          </a:p>
        </p:txBody>
      </p:sp>
      <p:sp>
        <p:nvSpPr>
          <p:cNvPr id="64" name="Rectangle 63">
            <a:extLst>
              <a:ext uri="{FF2B5EF4-FFF2-40B4-BE49-F238E27FC236}">
                <a16:creationId xmlns:a16="http://schemas.microsoft.com/office/drawing/2014/main" xmlns="" id="{2DF899F7-43FB-857E-FA43-94BBF190316A}"/>
              </a:ext>
            </a:extLst>
          </p:cNvPr>
          <p:cNvSpPr/>
          <p:nvPr/>
        </p:nvSpPr>
        <p:spPr>
          <a:xfrm>
            <a:off x="5523325" y="4342344"/>
            <a:ext cx="1039525" cy="684803"/>
          </a:xfrm>
          <a:prstGeom prst="rect">
            <a:avLst/>
          </a:prstGeom>
        </p:spPr>
        <p:txBody>
          <a:bodyPr wrap="square">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ctr" defTabSz="914400" rtl="1" eaLnBrk="1" fontAlgn="auto" latinLnBrk="0" hangingPunct="1">
              <a:lnSpc>
                <a:spcPct val="95000"/>
              </a:lnSpc>
              <a:spcBef>
                <a:spcPts val="300"/>
              </a:spcBef>
              <a:spcAft>
                <a:spcPts val="300"/>
              </a:spcAft>
              <a:buClrTx/>
              <a:buSzTx/>
              <a:buFontTx/>
              <a:buNone/>
              <a:tabLst/>
              <a:defRPr/>
            </a:pPr>
            <a:r>
              <a:rPr lang="ar-EG" sz="4000" b="1" dirty="0" smtClean="0">
                <a:solidFill>
                  <a:srgbClr val="0C2D70"/>
                </a:solidFill>
                <a:latin typeface="Rockwell Extra Bold" panose="02060903040505020403" pitchFamily="18" charset="0"/>
                <a:cs typeface="Sakkal Majalla" panose="02000000000000000000" pitchFamily="2" charset="-78"/>
              </a:rPr>
              <a:t>30</a:t>
            </a:r>
            <a:endParaRPr kumimoji="0" lang="en-US" sz="4000" b="1" i="0" u="none" strike="noStrike" kern="1200" cap="none" spc="0" normalizeH="0" baseline="0" noProof="0" dirty="0">
              <a:ln>
                <a:noFill/>
              </a:ln>
              <a:solidFill>
                <a:srgbClr val="0C2D70"/>
              </a:solidFill>
              <a:effectLst/>
              <a:uLnTx/>
              <a:uFillTx/>
              <a:latin typeface="Rockwell Extra Bold" panose="02060903040505020403" pitchFamily="18" charset="0"/>
              <a:cs typeface="Sakkal Majalla" panose="02000000000000000000" pitchFamily="2" charset="-78"/>
            </a:endParaRPr>
          </a:p>
        </p:txBody>
      </p:sp>
      <p:sp>
        <p:nvSpPr>
          <p:cNvPr id="65" name="TextBox 64">
            <a:extLst>
              <a:ext uri="{FF2B5EF4-FFF2-40B4-BE49-F238E27FC236}">
                <a16:creationId xmlns:a16="http://schemas.microsoft.com/office/drawing/2014/main" xmlns="" id="{E8D1C11A-8D65-9C63-E777-90737870C092}"/>
              </a:ext>
            </a:extLst>
          </p:cNvPr>
          <p:cNvSpPr txBox="1"/>
          <p:nvPr/>
        </p:nvSpPr>
        <p:spPr>
          <a:xfrm>
            <a:off x="5523325" y="4010258"/>
            <a:ext cx="1874428" cy="349702"/>
          </a:xfrm>
          <a:prstGeom prst="rect">
            <a:avLst/>
          </a:prstGeom>
          <a:noFill/>
        </p:spPr>
        <p:txBody>
          <a:bodyPr wrap="square" lIns="36000" tIns="36000" rIns="36000" bIns="36000" rtlCol="0">
            <a:spAutoFit/>
          </a:bodyPr>
          <a:lstStyle/>
          <a:p>
            <a:pPr algn="l"/>
            <a:r>
              <a:rPr lang="ar-SA" b="1" dirty="0">
                <a:solidFill>
                  <a:srgbClr val="0C2D70"/>
                </a:solidFill>
                <a:latin typeface="Sakkal Majalla" panose="02000000000000000000" pitchFamily="2" charset="-78"/>
                <a:cs typeface="Sakkal Majalla" panose="02000000000000000000" pitchFamily="2" charset="-78"/>
              </a:rPr>
              <a:t>إجمالي الساعات</a:t>
            </a:r>
            <a:endParaRPr lang="en-US" b="1" dirty="0" err="1">
              <a:solidFill>
                <a:srgbClr val="0C2D70"/>
              </a:solidFill>
              <a:latin typeface="Sakkal Majalla" panose="02000000000000000000" pitchFamily="2" charset="-78"/>
              <a:cs typeface="Sakkal Majalla" panose="02000000000000000000" pitchFamily="2" charset="-78"/>
            </a:endParaRPr>
          </a:p>
        </p:txBody>
      </p:sp>
      <p:cxnSp>
        <p:nvCxnSpPr>
          <p:cNvPr id="66" name="Straight Connector 65">
            <a:extLst>
              <a:ext uri="{FF2B5EF4-FFF2-40B4-BE49-F238E27FC236}">
                <a16:creationId xmlns:a16="http://schemas.microsoft.com/office/drawing/2014/main" xmlns="" id="{7C82E711-6820-0EB2-6201-5E66D8EBF6A4}"/>
              </a:ext>
            </a:extLst>
          </p:cNvPr>
          <p:cNvCxnSpPr>
            <a:cxnSpLocks/>
          </p:cNvCxnSpPr>
          <p:nvPr/>
        </p:nvCxnSpPr>
        <p:spPr>
          <a:xfrm>
            <a:off x="2831917" y="3918260"/>
            <a:ext cx="0" cy="1225143"/>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67" name="Rectangle 66">
            <a:extLst>
              <a:ext uri="{FF2B5EF4-FFF2-40B4-BE49-F238E27FC236}">
                <a16:creationId xmlns:a16="http://schemas.microsoft.com/office/drawing/2014/main" xmlns="" id="{B6220397-F260-1634-1BE1-5FA3B598D021}"/>
              </a:ext>
            </a:extLst>
          </p:cNvPr>
          <p:cNvSpPr/>
          <p:nvPr/>
        </p:nvSpPr>
        <p:spPr>
          <a:xfrm>
            <a:off x="2940115" y="4356242"/>
            <a:ext cx="1039525" cy="677108"/>
          </a:xfrm>
          <a:prstGeom prst="rect">
            <a:avLst/>
          </a:prstGeom>
        </p:spPr>
        <p:txBody>
          <a:bodyPr wrap="square">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ctr" defTabSz="914400" rtl="1" eaLnBrk="1" fontAlgn="auto" latinLnBrk="0" hangingPunct="1">
              <a:lnSpc>
                <a:spcPct val="95000"/>
              </a:lnSpc>
              <a:spcBef>
                <a:spcPts val="300"/>
              </a:spcBef>
              <a:spcAft>
                <a:spcPts val="300"/>
              </a:spcAft>
              <a:buClrTx/>
              <a:buSzTx/>
              <a:buFontTx/>
              <a:buNone/>
              <a:tabLst/>
              <a:defRPr/>
            </a:pPr>
            <a:r>
              <a:rPr lang="en-US" sz="4000" dirty="0">
                <a:solidFill>
                  <a:srgbClr val="0C2D70"/>
                </a:solidFill>
                <a:latin typeface="Rockwell Extra Bold" panose="02060903040505020403" pitchFamily="18" charset="0"/>
                <a:cs typeface="Sakkal Majalla" panose="02000000000000000000" pitchFamily="2" charset="-78"/>
              </a:rPr>
              <a:t>3</a:t>
            </a:r>
            <a:endParaRPr kumimoji="0" lang="en-US" sz="4000" b="0" i="0" u="none" strike="noStrike" kern="1200" cap="none" spc="0" normalizeH="0" baseline="0" noProof="0" dirty="0">
              <a:ln>
                <a:noFill/>
              </a:ln>
              <a:solidFill>
                <a:srgbClr val="0C2D70"/>
              </a:solidFill>
              <a:effectLst/>
              <a:uLnTx/>
              <a:uFillTx/>
              <a:latin typeface="Rockwell Extra Bold" panose="02060903040505020403" pitchFamily="18" charset="0"/>
              <a:ea typeface="+mn-ea"/>
              <a:cs typeface="Sakkal Majalla" panose="02000000000000000000" pitchFamily="2" charset="-78"/>
            </a:endParaRPr>
          </a:p>
        </p:txBody>
      </p:sp>
      <p:sp>
        <p:nvSpPr>
          <p:cNvPr id="68" name="TextBox 67">
            <a:extLst>
              <a:ext uri="{FF2B5EF4-FFF2-40B4-BE49-F238E27FC236}">
                <a16:creationId xmlns:a16="http://schemas.microsoft.com/office/drawing/2014/main" xmlns="" id="{7915BFAB-1450-FBDF-96C4-9A5A2693A5A7}"/>
              </a:ext>
            </a:extLst>
          </p:cNvPr>
          <p:cNvSpPr txBox="1"/>
          <p:nvPr/>
        </p:nvSpPr>
        <p:spPr>
          <a:xfrm>
            <a:off x="2940115" y="4024156"/>
            <a:ext cx="1874428" cy="349702"/>
          </a:xfrm>
          <a:prstGeom prst="rect">
            <a:avLst/>
          </a:prstGeom>
          <a:noFill/>
        </p:spPr>
        <p:txBody>
          <a:bodyPr wrap="square" lIns="36000" tIns="36000" rIns="36000" bIns="36000" rtlCol="0">
            <a:spAutoFit/>
          </a:bodyPr>
          <a:lstStyle/>
          <a:p>
            <a:pPr algn="l"/>
            <a:r>
              <a:rPr lang="ar-SA" b="1" dirty="0">
                <a:solidFill>
                  <a:srgbClr val="0C2D70"/>
                </a:solidFill>
                <a:latin typeface="Sakkal Majalla" panose="02000000000000000000" pitchFamily="2" charset="-78"/>
                <a:cs typeface="Sakkal Majalla" panose="02000000000000000000" pitchFamily="2" charset="-78"/>
              </a:rPr>
              <a:t>إجمالي الفصول</a:t>
            </a:r>
            <a:endParaRPr lang="en-US" b="1" dirty="0" err="1">
              <a:solidFill>
                <a:srgbClr val="0C2D70"/>
              </a:solidFill>
              <a:latin typeface="Sakkal Majalla" panose="02000000000000000000" pitchFamily="2" charset="-78"/>
              <a:cs typeface="Sakkal Majalla" panose="02000000000000000000" pitchFamily="2" charset="-78"/>
            </a:endParaRPr>
          </a:p>
        </p:txBody>
      </p:sp>
      <p:sp>
        <p:nvSpPr>
          <p:cNvPr id="69" name="Rectangle 68">
            <a:extLst>
              <a:ext uri="{FF2B5EF4-FFF2-40B4-BE49-F238E27FC236}">
                <a16:creationId xmlns:a16="http://schemas.microsoft.com/office/drawing/2014/main" xmlns="" id="{80DAB238-6358-1980-B075-03AFC065E65E}"/>
              </a:ext>
            </a:extLst>
          </p:cNvPr>
          <p:cNvSpPr/>
          <p:nvPr/>
        </p:nvSpPr>
        <p:spPr>
          <a:xfrm>
            <a:off x="469903" y="4355752"/>
            <a:ext cx="1039525" cy="684803"/>
          </a:xfrm>
          <a:prstGeom prst="rect">
            <a:avLst/>
          </a:prstGeom>
        </p:spPr>
        <p:txBody>
          <a:bodyPr wrap="square">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ctr" defTabSz="914400" rtl="1" eaLnBrk="1" fontAlgn="auto" latinLnBrk="0" hangingPunct="1">
              <a:lnSpc>
                <a:spcPct val="95000"/>
              </a:lnSpc>
              <a:spcBef>
                <a:spcPts val="300"/>
              </a:spcBef>
              <a:spcAft>
                <a:spcPts val="300"/>
              </a:spcAft>
              <a:buClrTx/>
              <a:buSzTx/>
              <a:buFontTx/>
              <a:buNone/>
              <a:tabLst/>
              <a:defRPr/>
            </a:pPr>
            <a:r>
              <a:rPr kumimoji="0" lang="en-US" sz="4000" b="0" i="0" u="none" strike="noStrike" kern="1200" cap="none" spc="0" normalizeH="0" baseline="0" noProof="0" dirty="0">
                <a:ln>
                  <a:noFill/>
                </a:ln>
                <a:solidFill>
                  <a:srgbClr val="0C2D70"/>
                </a:solidFill>
                <a:effectLst/>
                <a:uLnTx/>
                <a:uFillTx/>
                <a:latin typeface="Rockwell Extra Bold" panose="02060903040505020403" pitchFamily="18" charset="0"/>
                <a:ea typeface="+mn-ea"/>
                <a:cs typeface="Sakkal Majalla" panose="02000000000000000000" pitchFamily="2" charset="-78"/>
              </a:rPr>
              <a:t>11</a:t>
            </a:r>
          </a:p>
        </p:txBody>
      </p:sp>
      <p:sp>
        <p:nvSpPr>
          <p:cNvPr id="70" name="TextBox 69">
            <a:extLst>
              <a:ext uri="{FF2B5EF4-FFF2-40B4-BE49-F238E27FC236}">
                <a16:creationId xmlns:a16="http://schemas.microsoft.com/office/drawing/2014/main" xmlns="" id="{F4A2289E-3815-9481-111F-2C43C5A6927C}"/>
              </a:ext>
            </a:extLst>
          </p:cNvPr>
          <p:cNvSpPr txBox="1"/>
          <p:nvPr/>
        </p:nvSpPr>
        <p:spPr>
          <a:xfrm>
            <a:off x="469903" y="4023666"/>
            <a:ext cx="1874428" cy="349702"/>
          </a:xfrm>
          <a:prstGeom prst="rect">
            <a:avLst/>
          </a:prstGeom>
          <a:noFill/>
        </p:spPr>
        <p:txBody>
          <a:bodyPr wrap="square" lIns="36000" tIns="36000" rIns="36000" bIns="36000" rtlCol="0">
            <a:spAutoFit/>
          </a:bodyPr>
          <a:lstStyle/>
          <a:p>
            <a:pPr algn="l"/>
            <a:r>
              <a:rPr lang="ar-SA" b="1" dirty="0">
                <a:solidFill>
                  <a:srgbClr val="0C2D70"/>
                </a:solidFill>
                <a:latin typeface="Sakkal Majalla" panose="02000000000000000000" pitchFamily="2" charset="-78"/>
                <a:cs typeface="Sakkal Majalla" panose="02000000000000000000" pitchFamily="2" charset="-78"/>
              </a:rPr>
              <a:t>إجمالي المواد</a:t>
            </a:r>
            <a:endParaRPr lang="en-US" b="1" dirty="0" err="1">
              <a:solidFill>
                <a:srgbClr val="0C2D70"/>
              </a:solidFill>
              <a:latin typeface="Sakkal Majalla" panose="02000000000000000000" pitchFamily="2" charset="-78"/>
              <a:cs typeface="Sakkal Majalla" panose="02000000000000000000" pitchFamily="2" charset="-78"/>
            </a:endParaRPr>
          </a:p>
        </p:txBody>
      </p:sp>
      <p:cxnSp>
        <p:nvCxnSpPr>
          <p:cNvPr id="71" name="Straight Connector 70">
            <a:extLst>
              <a:ext uri="{FF2B5EF4-FFF2-40B4-BE49-F238E27FC236}">
                <a16:creationId xmlns:a16="http://schemas.microsoft.com/office/drawing/2014/main" xmlns="" id="{C8EB7D13-A4E7-A86E-8D27-948EE080AFBB}"/>
              </a:ext>
            </a:extLst>
          </p:cNvPr>
          <p:cNvCxnSpPr>
            <a:cxnSpLocks/>
          </p:cNvCxnSpPr>
          <p:nvPr/>
        </p:nvCxnSpPr>
        <p:spPr>
          <a:xfrm>
            <a:off x="5340167" y="3918259"/>
            <a:ext cx="0" cy="1225143"/>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pic>
        <p:nvPicPr>
          <p:cNvPr id="72" name="Graphic 115" descr="Books with solid fill">
            <a:extLst>
              <a:ext uri="{FF2B5EF4-FFF2-40B4-BE49-F238E27FC236}">
                <a16:creationId xmlns:a16="http://schemas.microsoft.com/office/drawing/2014/main" xmlns="" id="{AFBB48E4-1282-75B7-09D6-0964271EE0C1}"/>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asvg="http://schemas.microsoft.com/office/drawing/2016/SVG/main" xmlns="" r:embed="rId4"/>
              </a:ext>
            </a:extLst>
          </a:blip>
          <a:stretch>
            <a:fillRect/>
          </a:stretch>
        </p:blipFill>
        <p:spPr>
          <a:xfrm>
            <a:off x="1627728" y="4143274"/>
            <a:ext cx="885056" cy="885056"/>
          </a:xfrm>
          <a:prstGeom prst="rect">
            <a:avLst/>
          </a:prstGeom>
        </p:spPr>
      </p:pic>
      <p:pic>
        <p:nvPicPr>
          <p:cNvPr id="73" name="Graphic 116" descr="Clock with solid fill">
            <a:extLst>
              <a:ext uri="{FF2B5EF4-FFF2-40B4-BE49-F238E27FC236}">
                <a16:creationId xmlns:a16="http://schemas.microsoft.com/office/drawing/2014/main" xmlns="" id="{F9D362D3-893F-D305-065E-FAB6EFC8D5D1}"/>
              </a:ext>
            </a:extLst>
          </p:cNvPr>
          <p:cNvPicPr>
            <a:picLocks noChangeAspect="1"/>
          </p:cNvPicPr>
          <p:nvPr/>
        </p:nvPicPr>
        <p:blipFill>
          <a:blip r:embed="rId5" cstate="print">
            <a:extLst>
              <a:ext uri="{28A0092B-C50C-407E-A947-70E740481C1C}">
                <a14:useLocalDpi xmlns:a14="http://schemas.microsoft.com/office/drawing/2010/main" val="0"/>
              </a:ext>
              <a:ext uri="{96DAC541-7B7A-43D3-8B79-37D633B846F1}">
                <asvg:svgBlip xmlns:asvg="http://schemas.microsoft.com/office/drawing/2016/SVG/main" xmlns="" r:embed="rId6"/>
              </a:ext>
            </a:extLst>
          </a:blip>
          <a:stretch>
            <a:fillRect/>
          </a:stretch>
        </p:blipFill>
        <p:spPr>
          <a:xfrm>
            <a:off x="6631149" y="4073630"/>
            <a:ext cx="914400" cy="914400"/>
          </a:xfrm>
          <a:prstGeom prst="rect">
            <a:avLst/>
          </a:prstGeom>
        </p:spPr>
      </p:pic>
      <p:pic>
        <p:nvPicPr>
          <p:cNvPr id="74" name="Graphic 117" descr="Graduation cap with solid fill">
            <a:extLst>
              <a:ext uri="{FF2B5EF4-FFF2-40B4-BE49-F238E27FC236}">
                <a16:creationId xmlns:a16="http://schemas.microsoft.com/office/drawing/2014/main" xmlns="" id="{470AC510-FC70-F8CD-7F1A-0633E7D84D2B}"/>
              </a:ext>
            </a:extLst>
          </p:cNvPr>
          <p:cNvPicPr>
            <a:picLocks noChangeAspect="1"/>
          </p:cNvPicPr>
          <p:nvPr/>
        </p:nvPicPr>
        <p:blipFill>
          <a:blip r:embed="rId7" cstate="print">
            <a:extLst>
              <a:ext uri="{28A0092B-C50C-407E-A947-70E740481C1C}">
                <a14:useLocalDpi xmlns:a14="http://schemas.microsoft.com/office/drawing/2010/main" val="0"/>
              </a:ext>
              <a:ext uri="{96DAC541-7B7A-43D3-8B79-37D633B846F1}">
                <asvg:svgBlip xmlns:asvg="http://schemas.microsoft.com/office/drawing/2016/SVG/main" xmlns="" r:embed="rId8"/>
              </a:ext>
            </a:extLst>
          </a:blip>
          <a:stretch>
            <a:fillRect/>
          </a:stretch>
        </p:blipFill>
        <p:spPr>
          <a:xfrm>
            <a:off x="4040837" y="4002061"/>
            <a:ext cx="1128705" cy="1128705"/>
          </a:xfrm>
          <a:prstGeom prst="rect">
            <a:avLst/>
          </a:prstGeom>
        </p:spPr>
      </p:pic>
    </p:spTree>
    <p:extLst>
      <p:ext uri="{BB962C8B-B14F-4D97-AF65-F5344CB8AC3E}">
        <p14:creationId xmlns:p14="http://schemas.microsoft.com/office/powerpoint/2010/main" val="3296277162"/>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9" y="500900"/>
            <a:ext cx="9102402"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2551176" y="667612"/>
            <a:ext cx="8924544" cy="61077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b="1" dirty="0">
                <a:solidFill>
                  <a:schemeClr val="bg1"/>
                </a:solidFill>
                <a:latin typeface="Alexandria" pitchFamily="2" charset="-78"/>
                <a:cs typeface="Alexandria" pitchFamily="2" charset="-78"/>
              </a:rPr>
              <a:t>البرامج التي تقدمها الجامعة </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52" name="TextBox 51">
            <a:extLst>
              <a:ext uri="{FF2B5EF4-FFF2-40B4-BE49-F238E27FC236}">
                <a16:creationId xmlns:a16="http://schemas.microsoft.com/office/drawing/2014/main" xmlns="" id="{2BB63113-139F-5A9A-824B-ED8F12D070B7}"/>
              </a:ext>
            </a:extLst>
          </p:cNvPr>
          <p:cNvSpPr txBox="1"/>
          <p:nvPr/>
        </p:nvSpPr>
        <p:spPr>
          <a:xfrm>
            <a:off x="8141654" y="1694799"/>
            <a:ext cx="3139720" cy="442035"/>
          </a:xfrm>
          <a:prstGeom prst="rect">
            <a:avLst/>
          </a:prstGeom>
          <a:noFill/>
        </p:spPr>
        <p:txBody>
          <a:bodyPr wrap="square" lIns="36000" tIns="36000" rIns="36000" bIns="36000" rtlCol="0">
            <a:spAutoFit/>
          </a:bodyPr>
          <a:lstStyle/>
          <a:p>
            <a:pPr algn="ctr"/>
            <a:r>
              <a:rPr lang="ar-EG" sz="2400" b="1" dirty="0" smtClean="0">
                <a:solidFill>
                  <a:srgbClr val="0C2D70"/>
                </a:solidFill>
                <a:latin typeface="Sakkal Majalla" panose="02000000000000000000" pitchFamily="2" charset="-78"/>
                <a:cs typeface="Sakkal Majalla" panose="02000000000000000000" pitchFamily="2" charset="-78"/>
              </a:rPr>
              <a:t>ماجستير القيادة التربوية</a:t>
            </a:r>
            <a:endParaRPr lang="en-US" sz="2400" b="1" dirty="0" err="1">
              <a:solidFill>
                <a:srgbClr val="0C2D70"/>
              </a:solidFill>
              <a:latin typeface="Sakkal Majalla" panose="02000000000000000000" pitchFamily="2" charset="-78"/>
              <a:cs typeface="Sakkal Majalla" panose="02000000000000000000" pitchFamily="2" charset="-78"/>
            </a:endParaRPr>
          </a:p>
        </p:txBody>
      </p:sp>
      <p:sp>
        <p:nvSpPr>
          <p:cNvPr id="53" name="Rectangle 52">
            <a:extLst>
              <a:ext uri="{FF2B5EF4-FFF2-40B4-BE49-F238E27FC236}">
                <a16:creationId xmlns:a16="http://schemas.microsoft.com/office/drawing/2014/main" xmlns="" id="{06CA0A98-83A0-9036-D2B2-CB10F04FCF7D}"/>
              </a:ext>
            </a:extLst>
          </p:cNvPr>
          <p:cNvSpPr/>
          <p:nvPr/>
        </p:nvSpPr>
        <p:spPr>
          <a:xfrm>
            <a:off x="5370925" y="1711158"/>
            <a:ext cx="1039525" cy="618631"/>
          </a:xfrm>
          <a:prstGeom prst="rect">
            <a:avLst/>
          </a:prstGeom>
        </p:spPr>
        <p:txBody>
          <a:bodyPr wrap="square">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ctr" defTabSz="914400" rtl="1" eaLnBrk="1" fontAlgn="auto" latinLnBrk="0" hangingPunct="1">
              <a:lnSpc>
                <a:spcPct val="95000"/>
              </a:lnSpc>
              <a:spcBef>
                <a:spcPts val="300"/>
              </a:spcBef>
              <a:spcAft>
                <a:spcPts val="300"/>
              </a:spcAft>
              <a:buClrTx/>
              <a:buSzTx/>
              <a:buFontTx/>
              <a:buNone/>
              <a:tabLst/>
              <a:defRPr/>
            </a:pPr>
            <a:r>
              <a:rPr lang="ar-EG" sz="3600" b="1" dirty="0" smtClean="0">
                <a:solidFill>
                  <a:srgbClr val="0C2D70"/>
                </a:solidFill>
                <a:latin typeface="Rockwell Extra Bold" panose="02060903040505020403" pitchFamily="18" charset="0"/>
                <a:cs typeface="Sakkal Majalla" panose="02000000000000000000" pitchFamily="2" charset="-78"/>
              </a:rPr>
              <a:t>30</a:t>
            </a:r>
            <a:endParaRPr kumimoji="0" lang="en-US" sz="3600" b="1" i="0" u="none" strike="noStrike" kern="1200" cap="none" spc="0" normalizeH="0" baseline="0" noProof="0" dirty="0">
              <a:ln>
                <a:noFill/>
              </a:ln>
              <a:solidFill>
                <a:srgbClr val="0C2D70"/>
              </a:solidFill>
              <a:effectLst/>
              <a:uLnTx/>
              <a:uFillTx/>
              <a:latin typeface="Rockwell Extra Bold" panose="02060903040505020403" pitchFamily="18" charset="0"/>
              <a:cs typeface="Sakkal Majalla" panose="02000000000000000000" pitchFamily="2" charset="-78"/>
            </a:endParaRPr>
          </a:p>
        </p:txBody>
      </p:sp>
      <p:sp>
        <p:nvSpPr>
          <p:cNvPr id="54" name="TextBox 53">
            <a:extLst>
              <a:ext uri="{FF2B5EF4-FFF2-40B4-BE49-F238E27FC236}">
                <a16:creationId xmlns:a16="http://schemas.microsoft.com/office/drawing/2014/main" xmlns="" id="{4B408352-C325-B959-C270-46AB8BAE7001}"/>
              </a:ext>
            </a:extLst>
          </p:cNvPr>
          <p:cNvSpPr txBox="1"/>
          <p:nvPr/>
        </p:nvSpPr>
        <p:spPr>
          <a:xfrm>
            <a:off x="5370925" y="1379072"/>
            <a:ext cx="1874428" cy="318924"/>
          </a:xfrm>
          <a:prstGeom prst="rect">
            <a:avLst/>
          </a:prstGeom>
          <a:noFill/>
        </p:spPr>
        <p:txBody>
          <a:bodyPr wrap="square" lIns="36000" tIns="36000" rIns="36000" bIns="36000" rtlCol="0">
            <a:spAutoFit/>
          </a:bodyPr>
          <a:lstStyle/>
          <a:p>
            <a:pPr algn="l"/>
            <a:r>
              <a:rPr lang="ar-SA" sz="1600" b="1" dirty="0">
                <a:solidFill>
                  <a:srgbClr val="0C2D70"/>
                </a:solidFill>
                <a:latin typeface="Sakkal Majalla" panose="02000000000000000000" pitchFamily="2" charset="-78"/>
                <a:cs typeface="Sakkal Majalla" panose="02000000000000000000" pitchFamily="2" charset="-78"/>
              </a:rPr>
              <a:t>إجمالي الساعات</a:t>
            </a:r>
            <a:endParaRPr lang="en-US" sz="1600" b="1" dirty="0" err="1">
              <a:solidFill>
                <a:srgbClr val="0C2D70"/>
              </a:solidFill>
              <a:latin typeface="Sakkal Majalla" panose="02000000000000000000" pitchFamily="2" charset="-78"/>
              <a:cs typeface="Sakkal Majalla" panose="02000000000000000000" pitchFamily="2" charset="-78"/>
            </a:endParaRPr>
          </a:p>
        </p:txBody>
      </p:sp>
      <p:sp>
        <p:nvSpPr>
          <p:cNvPr id="55" name="Rectangle 54">
            <a:extLst>
              <a:ext uri="{FF2B5EF4-FFF2-40B4-BE49-F238E27FC236}">
                <a16:creationId xmlns:a16="http://schemas.microsoft.com/office/drawing/2014/main" xmlns="" id="{017498F6-0A7F-80EC-24D0-B61B158CD67F}"/>
              </a:ext>
            </a:extLst>
          </p:cNvPr>
          <p:cNvSpPr/>
          <p:nvPr/>
        </p:nvSpPr>
        <p:spPr>
          <a:xfrm>
            <a:off x="2787715" y="1725056"/>
            <a:ext cx="1039525" cy="618631"/>
          </a:xfrm>
          <a:prstGeom prst="rect">
            <a:avLst/>
          </a:prstGeom>
        </p:spPr>
        <p:txBody>
          <a:bodyPr wrap="square">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ctr" defTabSz="914400" rtl="1" eaLnBrk="1" fontAlgn="auto" latinLnBrk="0" hangingPunct="1">
              <a:lnSpc>
                <a:spcPct val="95000"/>
              </a:lnSpc>
              <a:spcBef>
                <a:spcPts val="300"/>
              </a:spcBef>
              <a:spcAft>
                <a:spcPts val="300"/>
              </a:spcAft>
              <a:buClrTx/>
              <a:buSzTx/>
              <a:buFontTx/>
              <a:buNone/>
              <a:tabLst/>
              <a:defRPr/>
            </a:pPr>
            <a:r>
              <a:rPr lang="en-US" sz="3600" dirty="0">
                <a:solidFill>
                  <a:srgbClr val="0C2D70"/>
                </a:solidFill>
                <a:latin typeface="Rockwell Extra Bold" panose="02060903040505020403" pitchFamily="18" charset="0"/>
                <a:cs typeface="Sakkal Majalla" panose="02000000000000000000" pitchFamily="2" charset="-78"/>
              </a:rPr>
              <a:t>3</a:t>
            </a:r>
            <a:endParaRPr kumimoji="0" lang="en-US" sz="3600" b="0" i="0" u="none" strike="noStrike" kern="1200" cap="none" spc="0" normalizeH="0" baseline="0" noProof="0" dirty="0">
              <a:ln>
                <a:noFill/>
              </a:ln>
              <a:solidFill>
                <a:srgbClr val="0C2D70"/>
              </a:solidFill>
              <a:effectLst/>
              <a:uLnTx/>
              <a:uFillTx/>
              <a:latin typeface="Rockwell Extra Bold" panose="02060903040505020403" pitchFamily="18" charset="0"/>
              <a:cs typeface="Sakkal Majalla" panose="02000000000000000000" pitchFamily="2" charset="-78"/>
            </a:endParaRPr>
          </a:p>
        </p:txBody>
      </p:sp>
      <p:sp>
        <p:nvSpPr>
          <p:cNvPr id="56" name="TextBox 55">
            <a:extLst>
              <a:ext uri="{FF2B5EF4-FFF2-40B4-BE49-F238E27FC236}">
                <a16:creationId xmlns:a16="http://schemas.microsoft.com/office/drawing/2014/main" xmlns="" id="{E4271802-1166-3A69-C681-1CC5FCF6DC2C}"/>
              </a:ext>
            </a:extLst>
          </p:cNvPr>
          <p:cNvSpPr txBox="1"/>
          <p:nvPr/>
        </p:nvSpPr>
        <p:spPr>
          <a:xfrm>
            <a:off x="2787715" y="1392970"/>
            <a:ext cx="1874428" cy="318924"/>
          </a:xfrm>
          <a:prstGeom prst="rect">
            <a:avLst/>
          </a:prstGeom>
          <a:noFill/>
        </p:spPr>
        <p:txBody>
          <a:bodyPr wrap="square" lIns="36000" tIns="36000" rIns="36000" bIns="36000" rtlCol="0">
            <a:spAutoFit/>
          </a:bodyPr>
          <a:lstStyle/>
          <a:p>
            <a:pPr algn="l"/>
            <a:r>
              <a:rPr lang="ar-SA" sz="1600" b="1" dirty="0">
                <a:solidFill>
                  <a:srgbClr val="0C2D70"/>
                </a:solidFill>
                <a:latin typeface="Sakkal Majalla" panose="02000000000000000000" pitchFamily="2" charset="-78"/>
                <a:cs typeface="Sakkal Majalla" panose="02000000000000000000" pitchFamily="2" charset="-78"/>
              </a:rPr>
              <a:t>إجمالي الفصول</a:t>
            </a:r>
            <a:endParaRPr lang="en-US" sz="1600" b="1" dirty="0" err="1">
              <a:solidFill>
                <a:srgbClr val="0C2D70"/>
              </a:solidFill>
              <a:latin typeface="Sakkal Majalla" panose="02000000000000000000" pitchFamily="2" charset="-78"/>
              <a:cs typeface="Sakkal Majalla" panose="02000000000000000000" pitchFamily="2" charset="-78"/>
            </a:endParaRPr>
          </a:p>
        </p:txBody>
      </p:sp>
      <p:sp>
        <p:nvSpPr>
          <p:cNvPr id="57" name="Rectangle 56">
            <a:extLst>
              <a:ext uri="{FF2B5EF4-FFF2-40B4-BE49-F238E27FC236}">
                <a16:creationId xmlns:a16="http://schemas.microsoft.com/office/drawing/2014/main" xmlns="" id="{A4608FB9-28F1-46D8-7779-0B2F5DFCFC11}"/>
              </a:ext>
            </a:extLst>
          </p:cNvPr>
          <p:cNvSpPr/>
          <p:nvPr/>
        </p:nvSpPr>
        <p:spPr>
          <a:xfrm>
            <a:off x="317503" y="1724566"/>
            <a:ext cx="1039525" cy="625556"/>
          </a:xfrm>
          <a:prstGeom prst="rect">
            <a:avLst/>
          </a:prstGeom>
        </p:spPr>
        <p:txBody>
          <a:bodyPr wrap="square">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ctr" defTabSz="914400" rtl="1" eaLnBrk="1" fontAlgn="auto" latinLnBrk="0" hangingPunct="1">
              <a:lnSpc>
                <a:spcPct val="95000"/>
              </a:lnSpc>
              <a:spcBef>
                <a:spcPts val="300"/>
              </a:spcBef>
              <a:spcAft>
                <a:spcPts val="300"/>
              </a:spcAft>
              <a:buClrTx/>
              <a:buSzTx/>
              <a:buFontTx/>
              <a:buNone/>
              <a:tabLst/>
              <a:defRPr/>
            </a:pPr>
            <a:r>
              <a:rPr kumimoji="0" lang="ar-EG" sz="3600" b="1" i="0" u="none" strike="noStrike" kern="1200" cap="none" spc="0" normalizeH="0" baseline="0" noProof="0" dirty="0" smtClean="0">
                <a:ln>
                  <a:noFill/>
                </a:ln>
                <a:solidFill>
                  <a:srgbClr val="0C2D70"/>
                </a:solidFill>
                <a:effectLst/>
                <a:uLnTx/>
                <a:uFillTx/>
                <a:latin typeface="Rockwell Extra Bold" panose="02060903040505020403" pitchFamily="18" charset="0"/>
                <a:ea typeface="+mn-ea"/>
                <a:cs typeface="Sakkal Majalla" panose="02000000000000000000" pitchFamily="2" charset="-78"/>
              </a:rPr>
              <a:t>10</a:t>
            </a:r>
            <a:endParaRPr kumimoji="0" lang="en-US" sz="3600" b="1" i="0" u="none" strike="noStrike" kern="1200" cap="none" spc="0" normalizeH="0" baseline="0" noProof="0" dirty="0">
              <a:ln>
                <a:noFill/>
              </a:ln>
              <a:solidFill>
                <a:srgbClr val="0C2D70"/>
              </a:solidFill>
              <a:effectLst/>
              <a:uLnTx/>
              <a:uFillTx/>
              <a:latin typeface="Rockwell Extra Bold" panose="02060903040505020403" pitchFamily="18" charset="0"/>
              <a:ea typeface="+mn-ea"/>
              <a:cs typeface="Sakkal Majalla" panose="02000000000000000000" pitchFamily="2" charset="-78"/>
            </a:endParaRPr>
          </a:p>
        </p:txBody>
      </p:sp>
      <p:sp>
        <p:nvSpPr>
          <p:cNvPr id="58" name="TextBox 57">
            <a:extLst>
              <a:ext uri="{FF2B5EF4-FFF2-40B4-BE49-F238E27FC236}">
                <a16:creationId xmlns:a16="http://schemas.microsoft.com/office/drawing/2014/main" xmlns="" id="{65C30953-19B5-E0A3-1DE4-CE9749D401F0}"/>
              </a:ext>
            </a:extLst>
          </p:cNvPr>
          <p:cNvSpPr txBox="1"/>
          <p:nvPr/>
        </p:nvSpPr>
        <p:spPr>
          <a:xfrm>
            <a:off x="317503" y="1392480"/>
            <a:ext cx="1874428" cy="318924"/>
          </a:xfrm>
          <a:prstGeom prst="rect">
            <a:avLst/>
          </a:prstGeom>
          <a:noFill/>
        </p:spPr>
        <p:txBody>
          <a:bodyPr wrap="square" lIns="36000" tIns="36000" rIns="36000" bIns="36000" rtlCol="0">
            <a:spAutoFit/>
          </a:bodyPr>
          <a:lstStyle/>
          <a:p>
            <a:pPr algn="l"/>
            <a:r>
              <a:rPr lang="ar-SA" sz="1600" b="1" dirty="0">
                <a:solidFill>
                  <a:srgbClr val="0C2D70"/>
                </a:solidFill>
                <a:latin typeface="Sakkal Majalla" panose="02000000000000000000" pitchFamily="2" charset="-78"/>
                <a:cs typeface="Sakkal Majalla" panose="02000000000000000000" pitchFamily="2" charset="-78"/>
              </a:rPr>
              <a:t>إجمالي المواد</a:t>
            </a:r>
            <a:endParaRPr lang="en-US" sz="1600" b="1" dirty="0" err="1">
              <a:solidFill>
                <a:srgbClr val="0C2D70"/>
              </a:solidFill>
              <a:latin typeface="Sakkal Majalla" panose="02000000000000000000" pitchFamily="2" charset="-78"/>
              <a:cs typeface="Sakkal Majalla" panose="02000000000000000000" pitchFamily="2" charset="-78"/>
            </a:endParaRPr>
          </a:p>
        </p:txBody>
      </p:sp>
      <p:pic>
        <p:nvPicPr>
          <p:cNvPr id="59" name="Graphic 101" descr="Books with solid fill">
            <a:extLst>
              <a:ext uri="{FF2B5EF4-FFF2-40B4-BE49-F238E27FC236}">
                <a16:creationId xmlns:a16="http://schemas.microsoft.com/office/drawing/2014/main" xmlns="" id="{6E836DE9-F0FF-274F-132D-139EAB370EB0}"/>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asvg="http://schemas.microsoft.com/office/drawing/2016/SVG/main" xmlns="" r:embed="rId4"/>
              </a:ext>
            </a:extLst>
          </a:blip>
          <a:stretch>
            <a:fillRect/>
          </a:stretch>
        </p:blipFill>
        <p:spPr>
          <a:xfrm>
            <a:off x="1475328" y="1512088"/>
            <a:ext cx="885056" cy="885056"/>
          </a:xfrm>
          <a:prstGeom prst="rect">
            <a:avLst/>
          </a:prstGeom>
        </p:spPr>
      </p:pic>
      <p:pic>
        <p:nvPicPr>
          <p:cNvPr id="60" name="Graphic 102" descr="Clock with solid fill">
            <a:extLst>
              <a:ext uri="{FF2B5EF4-FFF2-40B4-BE49-F238E27FC236}">
                <a16:creationId xmlns:a16="http://schemas.microsoft.com/office/drawing/2014/main" xmlns="" id="{369F43AC-8FFF-6C5E-3239-A24F066E591F}"/>
              </a:ext>
            </a:extLst>
          </p:cNvPr>
          <p:cNvPicPr>
            <a:picLocks noChangeAspect="1"/>
          </p:cNvPicPr>
          <p:nvPr/>
        </p:nvPicPr>
        <p:blipFill>
          <a:blip r:embed="rId5" cstate="print">
            <a:extLst>
              <a:ext uri="{28A0092B-C50C-407E-A947-70E740481C1C}">
                <a14:useLocalDpi xmlns:a14="http://schemas.microsoft.com/office/drawing/2010/main" val="0"/>
              </a:ext>
              <a:ext uri="{96DAC541-7B7A-43D3-8B79-37D633B846F1}">
                <asvg:svgBlip xmlns:asvg="http://schemas.microsoft.com/office/drawing/2016/SVG/main" xmlns="" r:embed="rId6"/>
              </a:ext>
            </a:extLst>
          </a:blip>
          <a:stretch>
            <a:fillRect/>
          </a:stretch>
        </p:blipFill>
        <p:spPr>
          <a:xfrm>
            <a:off x="6478749" y="1442444"/>
            <a:ext cx="914400" cy="914400"/>
          </a:xfrm>
          <a:prstGeom prst="rect">
            <a:avLst/>
          </a:prstGeom>
        </p:spPr>
      </p:pic>
      <p:pic>
        <p:nvPicPr>
          <p:cNvPr id="61" name="Graphic 103" descr="Graduation cap with solid fill">
            <a:extLst>
              <a:ext uri="{FF2B5EF4-FFF2-40B4-BE49-F238E27FC236}">
                <a16:creationId xmlns:a16="http://schemas.microsoft.com/office/drawing/2014/main" xmlns="" id="{73689AB5-13FA-EFEA-ADB8-6C4BBB6C72FD}"/>
              </a:ext>
            </a:extLst>
          </p:cNvPr>
          <p:cNvPicPr>
            <a:picLocks noChangeAspect="1"/>
          </p:cNvPicPr>
          <p:nvPr/>
        </p:nvPicPr>
        <p:blipFill>
          <a:blip r:embed="rId7" cstate="print">
            <a:extLst>
              <a:ext uri="{28A0092B-C50C-407E-A947-70E740481C1C}">
                <a14:useLocalDpi xmlns:a14="http://schemas.microsoft.com/office/drawing/2010/main" val="0"/>
              </a:ext>
              <a:ext uri="{96DAC541-7B7A-43D3-8B79-37D633B846F1}">
                <asvg:svgBlip xmlns:asvg="http://schemas.microsoft.com/office/drawing/2016/SVG/main" xmlns="" r:embed="rId8"/>
              </a:ext>
            </a:extLst>
          </a:blip>
          <a:stretch>
            <a:fillRect/>
          </a:stretch>
        </p:blipFill>
        <p:spPr>
          <a:xfrm>
            <a:off x="3888437" y="1370875"/>
            <a:ext cx="1128705" cy="1128705"/>
          </a:xfrm>
          <a:prstGeom prst="rect">
            <a:avLst/>
          </a:prstGeom>
        </p:spPr>
      </p:pic>
      <p:cxnSp>
        <p:nvCxnSpPr>
          <p:cNvPr id="62" name="Straight Connector 61">
            <a:extLst>
              <a:ext uri="{FF2B5EF4-FFF2-40B4-BE49-F238E27FC236}">
                <a16:creationId xmlns:a16="http://schemas.microsoft.com/office/drawing/2014/main" xmlns="" id="{AA72CA98-E57C-51F4-BD03-2CF6B079893A}"/>
              </a:ext>
            </a:extLst>
          </p:cNvPr>
          <p:cNvCxnSpPr/>
          <p:nvPr/>
        </p:nvCxnSpPr>
        <p:spPr>
          <a:xfrm flipH="1">
            <a:off x="509742" y="2417347"/>
            <a:ext cx="10744200" cy="0"/>
          </a:xfrm>
          <a:prstGeom prst="line">
            <a:avLst/>
          </a:prstGeom>
          <a:ln w="5080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sp>
        <p:nvSpPr>
          <p:cNvPr id="63" name="TextBox 62">
            <a:extLst>
              <a:ext uri="{FF2B5EF4-FFF2-40B4-BE49-F238E27FC236}">
                <a16:creationId xmlns:a16="http://schemas.microsoft.com/office/drawing/2014/main" xmlns="" id="{1D98C92F-BC20-BBC6-D14E-DD9C6395B410}"/>
              </a:ext>
            </a:extLst>
          </p:cNvPr>
          <p:cNvSpPr txBox="1"/>
          <p:nvPr/>
        </p:nvSpPr>
        <p:spPr>
          <a:xfrm>
            <a:off x="7951952" y="2865168"/>
            <a:ext cx="3610406" cy="442035"/>
          </a:xfrm>
          <a:prstGeom prst="rect">
            <a:avLst/>
          </a:prstGeom>
          <a:noFill/>
        </p:spPr>
        <p:txBody>
          <a:bodyPr wrap="square" lIns="36000" tIns="36000" rIns="36000" bIns="36000" rtlCol="0">
            <a:spAutoFit/>
          </a:bodyPr>
          <a:lstStyle/>
          <a:p>
            <a:pPr algn="ctr"/>
            <a:r>
              <a:rPr lang="ar-SA" sz="2400" b="1" dirty="0">
                <a:solidFill>
                  <a:srgbClr val="0C2D70"/>
                </a:solidFill>
                <a:latin typeface="Sakkal Majalla" panose="02000000000000000000" pitchFamily="2" charset="-78"/>
                <a:cs typeface="Sakkal Majalla" panose="02000000000000000000" pitchFamily="2" charset="-78"/>
              </a:rPr>
              <a:t>ماجستير </a:t>
            </a:r>
            <a:r>
              <a:rPr lang="ar-EG" sz="2400" b="1" dirty="0" smtClean="0">
                <a:solidFill>
                  <a:srgbClr val="0C2D70"/>
                </a:solidFill>
                <a:latin typeface="Sakkal Majalla" panose="02000000000000000000" pitchFamily="2" charset="-78"/>
                <a:cs typeface="Sakkal Majalla" panose="02000000000000000000" pitchFamily="2" charset="-78"/>
              </a:rPr>
              <a:t>القانون الرقمي</a:t>
            </a:r>
            <a:endParaRPr lang="ar-SA" sz="2400" b="1" dirty="0">
              <a:solidFill>
                <a:srgbClr val="0C2D70"/>
              </a:solidFill>
              <a:latin typeface="Sakkal Majalla" panose="02000000000000000000" pitchFamily="2" charset="-78"/>
              <a:cs typeface="Sakkal Majalla" panose="02000000000000000000" pitchFamily="2" charset="-78"/>
            </a:endParaRPr>
          </a:p>
        </p:txBody>
      </p:sp>
      <p:sp>
        <p:nvSpPr>
          <p:cNvPr id="64" name="Rectangle 63">
            <a:extLst>
              <a:ext uri="{FF2B5EF4-FFF2-40B4-BE49-F238E27FC236}">
                <a16:creationId xmlns:a16="http://schemas.microsoft.com/office/drawing/2014/main" xmlns="" id="{2DF899F7-43FB-857E-FA43-94BBF190316A}"/>
              </a:ext>
            </a:extLst>
          </p:cNvPr>
          <p:cNvSpPr/>
          <p:nvPr/>
        </p:nvSpPr>
        <p:spPr>
          <a:xfrm>
            <a:off x="5523325" y="2842728"/>
            <a:ext cx="1039525" cy="625556"/>
          </a:xfrm>
          <a:prstGeom prst="rect">
            <a:avLst/>
          </a:prstGeom>
        </p:spPr>
        <p:txBody>
          <a:bodyPr wrap="square">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ctr" defTabSz="914400" rtl="1" eaLnBrk="1" fontAlgn="auto" latinLnBrk="0" hangingPunct="1">
              <a:lnSpc>
                <a:spcPct val="95000"/>
              </a:lnSpc>
              <a:spcBef>
                <a:spcPts val="300"/>
              </a:spcBef>
              <a:spcAft>
                <a:spcPts val="300"/>
              </a:spcAft>
              <a:buClrTx/>
              <a:buSzTx/>
              <a:buFontTx/>
              <a:buNone/>
              <a:tabLst/>
              <a:defRPr/>
            </a:pPr>
            <a:r>
              <a:rPr lang="ar-EG" sz="3600" b="1" dirty="0" smtClean="0">
                <a:solidFill>
                  <a:srgbClr val="0C2D70"/>
                </a:solidFill>
                <a:latin typeface="Rockwell Extra Bold" panose="02060903040505020403" pitchFamily="18" charset="0"/>
                <a:cs typeface="Sakkal Majalla" panose="02000000000000000000" pitchFamily="2" charset="-78"/>
              </a:rPr>
              <a:t>36</a:t>
            </a:r>
            <a:endParaRPr kumimoji="0" lang="en-US" sz="3600" b="1" i="0" u="none" strike="noStrike" kern="1200" cap="none" spc="0" normalizeH="0" baseline="0" noProof="0" dirty="0">
              <a:ln>
                <a:noFill/>
              </a:ln>
              <a:solidFill>
                <a:srgbClr val="0C2D70"/>
              </a:solidFill>
              <a:effectLst/>
              <a:uLnTx/>
              <a:uFillTx/>
              <a:latin typeface="Rockwell Extra Bold" panose="02060903040505020403" pitchFamily="18" charset="0"/>
              <a:cs typeface="Sakkal Majalla" panose="02000000000000000000" pitchFamily="2" charset="-78"/>
            </a:endParaRPr>
          </a:p>
        </p:txBody>
      </p:sp>
      <p:sp>
        <p:nvSpPr>
          <p:cNvPr id="65" name="TextBox 64">
            <a:extLst>
              <a:ext uri="{FF2B5EF4-FFF2-40B4-BE49-F238E27FC236}">
                <a16:creationId xmlns:a16="http://schemas.microsoft.com/office/drawing/2014/main" xmlns="" id="{E8D1C11A-8D65-9C63-E777-90737870C092}"/>
              </a:ext>
            </a:extLst>
          </p:cNvPr>
          <p:cNvSpPr txBox="1"/>
          <p:nvPr/>
        </p:nvSpPr>
        <p:spPr>
          <a:xfrm>
            <a:off x="5523325" y="2510642"/>
            <a:ext cx="1874428" cy="318924"/>
          </a:xfrm>
          <a:prstGeom prst="rect">
            <a:avLst/>
          </a:prstGeom>
          <a:noFill/>
        </p:spPr>
        <p:txBody>
          <a:bodyPr wrap="square" lIns="36000" tIns="36000" rIns="36000" bIns="36000" rtlCol="0">
            <a:spAutoFit/>
          </a:bodyPr>
          <a:lstStyle/>
          <a:p>
            <a:pPr algn="l"/>
            <a:r>
              <a:rPr lang="ar-SA" sz="1600" b="1" dirty="0">
                <a:solidFill>
                  <a:srgbClr val="0C2D70"/>
                </a:solidFill>
                <a:latin typeface="Sakkal Majalla" panose="02000000000000000000" pitchFamily="2" charset="-78"/>
                <a:cs typeface="Sakkal Majalla" panose="02000000000000000000" pitchFamily="2" charset="-78"/>
              </a:rPr>
              <a:t>إجمالي الساعات</a:t>
            </a:r>
            <a:endParaRPr lang="en-US" sz="1600" b="1" dirty="0" err="1">
              <a:solidFill>
                <a:srgbClr val="0C2D70"/>
              </a:solidFill>
              <a:latin typeface="Sakkal Majalla" panose="02000000000000000000" pitchFamily="2" charset="-78"/>
              <a:cs typeface="Sakkal Majalla" panose="02000000000000000000" pitchFamily="2" charset="-78"/>
            </a:endParaRPr>
          </a:p>
        </p:txBody>
      </p:sp>
      <p:cxnSp>
        <p:nvCxnSpPr>
          <p:cNvPr id="66" name="Straight Connector 65">
            <a:extLst>
              <a:ext uri="{FF2B5EF4-FFF2-40B4-BE49-F238E27FC236}">
                <a16:creationId xmlns:a16="http://schemas.microsoft.com/office/drawing/2014/main" xmlns="" id="{7C82E711-6820-0EB2-6201-5E66D8EBF6A4}"/>
              </a:ext>
            </a:extLst>
          </p:cNvPr>
          <p:cNvCxnSpPr>
            <a:cxnSpLocks/>
          </p:cNvCxnSpPr>
          <p:nvPr/>
        </p:nvCxnSpPr>
        <p:spPr>
          <a:xfrm>
            <a:off x="2831917" y="2418644"/>
            <a:ext cx="0" cy="1225143"/>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67" name="Rectangle 66">
            <a:extLst>
              <a:ext uri="{FF2B5EF4-FFF2-40B4-BE49-F238E27FC236}">
                <a16:creationId xmlns:a16="http://schemas.microsoft.com/office/drawing/2014/main" xmlns="" id="{B6220397-F260-1634-1BE1-5FA3B598D021}"/>
              </a:ext>
            </a:extLst>
          </p:cNvPr>
          <p:cNvSpPr/>
          <p:nvPr/>
        </p:nvSpPr>
        <p:spPr>
          <a:xfrm>
            <a:off x="2940115" y="2856626"/>
            <a:ext cx="1039525" cy="618631"/>
          </a:xfrm>
          <a:prstGeom prst="rect">
            <a:avLst/>
          </a:prstGeom>
        </p:spPr>
        <p:txBody>
          <a:bodyPr wrap="square">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ctr" defTabSz="914400" rtl="1" eaLnBrk="1" fontAlgn="auto" latinLnBrk="0" hangingPunct="1">
              <a:lnSpc>
                <a:spcPct val="95000"/>
              </a:lnSpc>
              <a:spcBef>
                <a:spcPts val="300"/>
              </a:spcBef>
              <a:spcAft>
                <a:spcPts val="300"/>
              </a:spcAft>
              <a:buClrTx/>
              <a:buSzTx/>
              <a:buFontTx/>
              <a:buNone/>
              <a:tabLst/>
              <a:defRPr/>
            </a:pPr>
            <a:r>
              <a:rPr lang="en-US" sz="3600" dirty="0">
                <a:solidFill>
                  <a:srgbClr val="0C2D70"/>
                </a:solidFill>
                <a:latin typeface="Rockwell Extra Bold" panose="02060903040505020403" pitchFamily="18" charset="0"/>
                <a:cs typeface="Sakkal Majalla" panose="02000000000000000000" pitchFamily="2" charset="-78"/>
              </a:rPr>
              <a:t>3</a:t>
            </a:r>
            <a:endParaRPr kumimoji="0" lang="en-US" sz="3600" b="0" i="0" u="none" strike="noStrike" kern="1200" cap="none" spc="0" normalizeH="0" baseline="0" noProof="0" dirty="0">
              <a:ln>
                <a:noFill/>
              </a:ln>
              <a:solidFill>
                <a:srgbClr val="0C2D70"/>
              </a:solidFill>
              <a:effectLst/>
              <a:uLnTx/>
              <a:uFillTx/>
              <a:latin typeface="Rockwell Extra Bold" panose="02060903040505020403" pitchFamily="18" charset="0"/>
              <a:cs typeface="Sakkal Majalla" panose="02000000000000000000" pitchFamily="2" charset="-78"/>
            </a:endParaRPr>
          </a:p>
        </p:txBody>
      </p:sp>
      <p:sp>
        <p:nvSpPr>
          <p:cNvPr id="68" name="TextBox 67">
            <a:extLst>
              <a:ext uri="{FF2B5EF4-FFF2-40B4-BE49-F238E27FC236}">
                <a16:creationId xmlns:a16="http://schemas.microsoft.com/office/drawing/2014/main" xmlns="" id="{7915BFAB-1450-FBDF-96C4-9A5A2693A5A7}"/>
              </a:ext>
            </a:extLst>
          </p:cNvPr>
          <p:cNvSpPr txBox="1"/>
          <p:nvPr/>
        </p:nvSpPr>
        <p:spPr>
          <a:xfrm>
            <a:off x="2940115" y="2524540"/>
            <a:ext cx="1874428" cy="318924"/>
          </a:xfrm>
          <a:prstGeom prst="rect">
            <a:avLst/>
          </a:prstGeom>
          <a:noFill/>
        </p:spPr>
        <p:txBody>
          <a:bodyPr wrap="square" lIns="36000" tIns="36000" rIns="36000" bIns="36000" rtlCol="0">
            <a:spAutoFit/>
          </a:bodyPr>
          <a:lstStyle/>
          <a:p>
            <a:pPr algn="l"/>
            <a:r>
              <a:rPr lang="ar-SA" sz="1600" b="1" dirty="0">
                <a:solidFill>
                  <a:srgbClr val="0C2D70"/>
                </a:solidFill>
                <a:latin typeface="Sakkal Majalla" panose="02000000000000000000" pitchFamily="2" charset="-78"/>
                <a:cs typeface="Sakkal Majalla" panose="02000000000000000000" pitchFamily="2" charset="-78"/>
              </a:rPr>
              <a:t>إجمالي الفصول</a:t>
            </a:r>
            <a:endParaRPr lang="en-US" sz="1600" b="1" dirty="0" err="1">
              <a:solidFill>
                <a:srgbClr val="0C2D70"/>
              </a:solidFill>
              <a:latin typeface="Sakkal Majalla" panose="02000000000000000000" pitchFamily="2" charset="-78"/>
              <a:cs typeface="Sakkal Majalla" panose="02000000000000000000" pitchFamily="2" charset="-78"/>
            </a:endParaRPr>
          </a:p>
        </p:txBody>
      </p:sp>
      <p:sp>
        <p:nvSpPr>
          <p:cNvPr id="69" name="Rectangle 68">
            <a:extLst>
              <a:ext uri="{FF2B5EF4-FFF2-40B4-BE49-F238E27FC236}">
                <a16:creationId xmlns:a16="http://schemas.microsoft.com/office/drawing/2014/main" xmlns="" id="{80DAB238-6358-1980-B075-03AFC065E65E}"/>
              </a:ext>
            </a:extLst>
          </p:cNvPr>
          <p:cNvSpPr/>
          <p:nvPr/>
        </p:nvSpPr>
        <p:spPr>
          <a:xfrm>
            <a:off x="469903" y="2856136"/>
            <a:ext cx="1039525" cy="625556"/>
          </a:xfrm>
          <a:prstGeom prst="rect">
            <a:avLst/>
          </a:prstGeom>
        </p:spPr>
        <p:txBody>
          <a:bodyPr wrap="square">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ctr" defTabSz="914400" rtl="1" eaLnBrk="1" fontAlgn="auto" latinLnBrk="0" hangingPunct="1">
              <a:lnSpc>
                <a:spcPct val="95000"/>
              </a:lnSpc>
              <a:spcBef>
                <a:spcPts val="300"/>
              </a:spcBef>
              <a:spcAft>
                <a:spcPts val="300"/>
              </a:spcAft>
              <a:buClrTx/>
              <a:buSzTx/>
              <a:buFontTx/>
              <a:buNone/>
              <a:tabLst/>
              <a:defRPr/>
            </a:pPr>
            <a:r>
              <a:rPr kumimoji="0" lang="ar-EG" sz="3600" b="1" i="0" u="none" strike="noStrike" kern="1200" cap="none" spc="0" normalizeH="0" baseline="0" noProof="0" dirty="0" smtClean="0">
                <a:ln>
                  <a:noFill/>
                </a:ln>
                <a:solidFill>
                  <a:srgbClr val="0C2D70"/>
                </a:solidFill>
                <a:effectLst/>
                <a:uLnTx/>
                <a:uFillTx/>
                <a:latin typeface="Rockwell Extra Bold" panose="02060903040505020403" pitchFamily="18" charset="0"/>
                <a:ea typeface="+mn-ea"/>
                <a:cs typeface="Sakkal Majalla" panose="02000000000000000000" pitchFamily="2" charset="-78"/>
              </a:rPr>
              <a:t>12</a:t>
            </a:r>
            <a:endParaRPr kumimoji="0" lang="en-US" sz="3600" b="1" i="0" u="none" strike="noStrike" kern="1200" cap="none" spc="0" normalizeH="0" baseline="0" noProof="0" dirty="0">
              <a:ln>
                <a:noFill/>
              </a:ln>
              <a:solidFill>
                <a:srgbClr val="0C2D70"/>
              </a:solidFill>
              <a:effectLst/>
              <a:uLnTx/>
              <a:uFillTx/>
              <a:latin typeface="Rockwell Extra Bold" panose="02060903040505020403" pitchFamily="18" charset="0"/>
              <a:ea typeface="+mn-ea"/>
              <a:cs typeface="Sakkal Majalla" panose="02000000000000000000" pitchFamily="2" charset="-78"/>
            </a:endParaRPr>
          </a:p>
        </p:txBody>
      </p:sp>
      <p:sp>
        <p:nvSpPr>
          <p:cNvPr id="70" name="TextBox 69">
            <a:extLst>
              <a:ext uri="{FF2B5EF4-FFF2-40B4-BE49-F238E27FC236}">
                <a16:creationId xmlns:a16="http://schemas.microsoft.com/office/drawing/2014/main" xmlns="" id="{F4A2289E-3815-9481-111F-2C43C5A6927C}"/>
              </a:ext>
            </a:extLst>
          </p:cNvPr>
          <p:cNvSpPr txBox="1"/>
          <p:nvPr/>
        </p:nvSpPr>
        <p:spPr>
          <a:xfrm>
            <a:off x="469903" y="2524050"/>
            <a:ext cx="1874428" cy="318924"/>
          </a:xfrm>
          <a:prstGeom prst="rect">
            <a:avLst/>
          </a:prstGeom>
          <a:noFill/>
        </p:spPr>
        <p:txBody>
          <a:bodyPr wrap="square" lIns="36000" tIns="36000" rIns="36000" bIns="36000" rtlCol="0">
            <a:spAutoFit/>
          </a:bodyPr>
          <a:lstStyle/>
          <a:p>
            <a:pPr algn="l"/>
            <a:r>
              <a:rPr lang="ar-SA" sz="1600" b="1" dirty="0">
                <a:solidFill>
                  <a:srgbClr val="0C2D70"/>
                </a:solidFill>
                <a:latin typeface="Sakkal Majalla" panose="02000000000000000000" pitchFamily="2" charset="-78"/>
                <a:cs typeface="Sakkal Majalla" panose="02000000000000000000" pitchFamily="2" charset="-78"/>
              </a:rPr>
              <a:t>إجمالي المواد</a:t>
            </a:r>
            <a:endParaRPr lang="en-US" sz="1600" b="1" dirty="0" err="1">
              <a:solidFill>
                <a:srgbClr val="0C2D70"/>
              </a:solidFill>
              <a:latin typeface="Sakkal Majalla" panose="02000000000000000000" pitchFamily="2" charset="-78"/>
              <a:cs typeface="Sakkal Majalla" panose="02000000000000000000" pitchFamily="2" charset="-78"/>
            </a:endParaRPr>
          </a:p>
        </p:txBody>
      </p:sp>
      <p:cxnSp>
        <p:nvCxnSpPr>
          <p:cNvPr id="71" name="Straight Connector 70">
            <a:extLst>
              <a:ext uri="{FF2B5EF4-FFF2-40B4-BE49-F238E27FC236}">
                <a16:creationId xmlns:a16="http://schemas.microsoft.com/office/drawing/2014/main" xmlns="" id="{C8EB7D13-A4E7-A86E-8D27-948EE080AFBB}"/>
              </a:ext>
            </a:extLst>
          </p:cNvPr>
          <p:cNvCxnSpPr>
            <a:cxnSpLocks/>
          </p:cNvCxnSpPr>
          <p:nvPr/>
        </p:nvCxnSpPr>
        <p:spPr>
          <a:xfrm>
            <a:off x="5340167" y="2418643"/>
            <a:ext cx="0" cy="1225143"/>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pic>
        <p:nvPicPr>
          <p:cNvPr id="72" name="Graphic 115" descr="Books with solid fill">
            <a:extLst>
              <a:ext uri="{FF2B5EF4-FFF2-40B4-BE49-F238E27FC236}">
                <a16:creationId xmlns:a16="http://schemas.microsoft.com/office/drawing/2014/main" xmlns="" id="{AFBB48E4-1282-75B7-09D6-0964271EE0C1}"/>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asvg="http://schemas.microsoft.com/office/drawing/2016/SVG/main" xmlns="" r:embed="rId4"/>
              </a:ext>
            </a:extLst>
          </a:blip>
          <a:stretch>
            <a:fillRect/>
          </a:stretch>
        </p:blipFill>
        <p:spPr>
          <a:xfrm>
            <a:off x="1627728" y="2643658"/>
            <a:ext cx="885056" cy="885056"/>
          </a:xfrm>
          <a:prstGeom prst="rect">
            <a:avLst/>
          </a:prstGeom>
        </p:spPr>
      </p:pic>
      <p:pic>
        <p:nvPicPr>
          <p:cNvPr id="73" name="Graphic 116" descr="Clock with solid fill">
            <a:extLst>
              <a:ext uri="{FF2B5EF4-FFF2-40B4-BE49-F238E27FC236}">
                <a16:creationId xmlns:a16="http://schemas.microsoft.com/office/drawing/2014/main" xmlns="" id="{F9D362D3-893F-D305-065E-FAB6EFC8D5D1}"/>
              </a:ext>
            </a:extLst>
          </p:cNvPr>
          <p:cNvPicPr>
            <a:picLocks noChangeAspect="1"/>
          </p:cNvPicPr>
          <p:nvPr/>
        </p:nvPicPr>
        <p:blipFill>
          <a:blip r:embed="rId5" cstate="print">
            <a:extLst>
              <a:ext uri="{28A0092B-C50C-407E-A947-70E740481C1C}">
                <a14:useLocalDpi xmlns:a14="http://schemas.microsoft.com/office/drawing/2010/main" val="0"/>
              </a:ext>
              <a:ext uri="{96DAC541-7B7A-43D3-8B79-37D633B846F1}">
                <asvg:svgBlip xmlns:asvg="http://schemas.microsoft.com/office/drawing/2016/SVG/main" xmlns="" r:embed="rId6"/>
              </a:ext>
            </a:extLst>
          </a:blip>
          <a:stretch>
            <a:fillRect/>
          </a:stretch>
        </p:blipFill>
        <p:spPr>
          <a:xfrm>
            <a:off x="6631149" y="2574014"/>
            <a:ext cx="914400" cy="914400"/>
          </a:xfrm>
          <a:prstGeom prst="rect">
            <a:avLst/>
          </a:prstGeom>
        </p:spPr>
      </p:pic>
      <p:pic>
        <p:nvPicPr>
          <p:cNvPr id="74" name="Graphic 117" descr="Graduation cap with solid fill">
            <a:extLst>
              <a:ext uri="{FF2B5EF4-FFF2-40B4-BE49-F238E27FC236}">
                <a16:creationId xmlns:a16="http://schemas.microsoft.com/office/drawing/2014/main" xmlns="" id="{470AC510-FC70-F8CD-7F1A-0633E7D84D2B}"/>
              </a:ext>
            </a:extLst>
          </p:cNvPr>
          <p:cNvPicPr>
            <a:picLocks noChangeAspect="1"/>
          </p:cNvPicPr>
          <p:nvPr/>
        </p:nvPicPr>
        <p:blipFill>
          <a:blip r:embed="rId7" cstate="print">
            <a:extLst>
              <a:ext uri="{28A0092B-C50C-407E-A947-70E740481C1C}">
                <a14:useLocalDpi xmlns:a14="http://schemas.microsoft.com/office/drawing/2010/main" val="0"/>
              </a:ext>
              <a:ext uri="{96DAC541-7B7A-43D3-8B79-37D633B846F1}">
                <asvg:svgBlip xmlns:asvg="http://schemas.microsoft.com/office/drawing/2016/SVG/main" xmlns="" r:embed="rId8"/>
              </a:ext>
            </a:extLst>
          </a:blip>
          <a:stretch>
            <a:fillRect/>
          </a:stretch>
        </p:blipFill>
        <p:spPr>
          <a:xfrm>
            <a:off x="4040837" y="2502445"/>
            <a:ext cx="1128705" cy="1128705"/>
          </a:xfrm>
          <a:prstGeom prst="rect">
            <a:avLst/>
          </a:prstGeom>
        </p:spPr>
      </p:pic>
      <p:cxnSp>
        <p:nvCxnSpPr>
          <p:cNvPr id="28" name="Straight Connector 27">
            <a:extLst>
              <a:ext uri="{FF2B5EF4-FFF2-40B4-BE49-F238E27FC236}">
                <a16:creationId xmlns:a16="http://schemas.microsoft.com/office/drawing/2014/main" xmlns="" id="{AA72CA98-E57C-51F4-BD03-2CF6B079893A}"/>
              </a:ext>
            </a:extLst>
          </p:cNvPr>
          <p:cNvCxnSpPr/>
          <p:nvPr/>
        </p:nvCxnSpPr>
        <p:spPr>
          <a:xfrm flipH="1">
            <a:off x="518587" y="5966646"/>
            <a:ext cx="10744200" cy="0"/>
          </a:xfrm>
          <a:prstGeom prst="line">
            <a:avLst/>
          </a:prstGeom>
          <a:ln w="5080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xmlns="" id="{AA72CA98-E57C-51F4-BD03-2CF6B079893A}"/>
              </a:ext>
            </a:extLst>
          </p:cNvPr>
          <p:cNvCxnSpPr/>
          <p:nvPr/>
        </p:nvCxnSpPr>
        <p:spPr>
          <a:xfrm flipH="1">
            <a:off x="515838" y="3539011"/>
            <a:ext cx="10744200" cy="0"/>
          </a:xfrm>
          <a:prstGeom prst="line">
            <a:avLst/>
          </a:prstGeom>
          <a:ln w="5080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sp>
        <p:nvSpPr>
          <p:cNvPr id="30" name="TextBox 29">
            <a:extLst>
              <a:ext uri="{FF2B5EF4-FFF2-40B4-BE49-F238E27FC236}">
                <a16:creationId xmlns:a16="http://schemas.microsoft.com/office/drawing/2014/main" xmlns="" id="{1D98C92F-BC20-BBC6-D14E-DD9C6395B410}"/>
              </a:ext>
            </a:extLst>
          </p:cNvPr>
          <p:cNvSpPr txBox="1"/>
          <p:nvPr/>
        </p:nvSpPr>
        <p:spPr>
          <a:xfrm>
            <a:off x="7927568" y="3986832"/>
            <a:ext cx="3610406" cy="442035"/>
          </a:xfrm>
          <a:prstGeom prst="rect">
            <a:avLst/>
          </a:prstGeom>
          <a:noFill/>
        </p:spPr>
        <p:txBody>
          <a:bodyPr wrap="square" lIns="36000" tIns="36000" rIns="36000" bIns="36000" rtlCol="0">
            <a:spAutoFit/>
          </a:bodyPr>
          <a:lstStyle/>
          <a:p>
            <a:pPr algn="ctr"/>
            <a:r>
              <a:rPr lang="ar-SA" sz="2400" b="1" dirty="0">
                <a:solidFill>
                  <a:srgbClr val="0C2D70"/>
                </a:solidFill>
                <a:latin typeface="Sakkal Majalla" panose="02000000000000000000" pitchFamily="2" charset="-78"/>
                <a:cs typeface="Sakkal Majalla" panose="02000000000000000000" pitchFamily="2" charset="-78"/>
              </a:rPr>
              <a:t>ماجستير </a:t>
            </a:r>
            <a:r>
              <a:rPr lang="ar-EG" sz="2400" b="1" dirty="0" smtClean="0">
                <a:solidFill>
                  <a:srgbClr val="0C2D70"/>
                </a:solidFill>
                <a:latin typeface="Sakkal Majalla" panose="02000000000000000000" pitchFamily="2" charset="-78"/>
                <a:cs typeface="Sakkal Majalla" panose="02000000000000000000" pitchFamily="2" charset="-78"/>
              </a:rPr>
              <a:t>التقنية المالية </a:t>
            </a:r>
            <a:endParaRPr lang="ar-SA" sz="2400" b="1" dirty="0">
              <a:solidFill>
                <a:srgbClr val="0C2D70"/>
              </a:solidFill>
              <a:latin typeface="Sakkal Majalla" panose="02000000000000000000" pitchFamily="2" charset="-78"/>
              <a:cs typeface="Sakkal Majalla" panose="02000000000000000000" pitchFamily="2" charset="-78"/>
            </a:endParaRPr>
          </a:p>
        </p:txBody>
      </p:sp>
      <p:sp>
        <p:nvSpPr>
          <p:cNvPr id="31" name="Rectangle 30">
            <a:extLst>
              <a:ext uri="{FF2B5EF4-FFF2-40B4-BE49-F238E27FC236}">
                <a16:creationId xmlns:a16="http://schemas.microsoft.com/office/drawing/2014/main" xmlns="" id="{2DF899F7-43FB-857E-FA43-94BBF190316A}"/>
              </a:ext>
            </a:extLst>
          </p:cNvPr>
          <p:cNvSpPr/>
          <p:nvPr/>
        </p:nvSpPr>
        <p:spPr>
          <a:xfrm>
            <a:off x="5529421" y="3964392"/>
            <a:ext cx="1039525" cy="618631"/>
          </a:xfrm>
          <a:prstGeom prst="rect">
            <a:avLst/>
          </a:prstGeom>
        </p:spPr>
        <p:txBody>
          <a:bodyPr wrap="square">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ctr" defTabSz="914400" rtl="1" eaLnBrk="1" fontAlgn="auto" latinLnBrk="0" hangingPunct="1">
              <a:lnSpc>
                <a:spcPct val="95000"/>
              </a:lnSpc>
              <a:spcBef>
                <a:spcPts val="300"/>
              </a:spcBef>
              <a:spcAft>
                <a:spcPts val="300"/>
              </a:spcAft>
              <a:buClrTx/>
              <a:buSzTx/>
              <a:buFontTx/>
              <a:buNone/>
              <a:tabLst/>
              <a:defRPr/>
            </a:pPr>
            <a:r>
              <a:rPr lang="ar-EG" sz="3600" b="1" dirty="0" smtClean="0">
                <a:solidFill>
                  <a:srgbClr val="0C2D70"/>
                </a:solidFill>
                <a:latin typeface="Rockwell Extra Bold" panose="02060903040505020403" pitchFamily="18" charset="0"/>
                <a:cs typeface="Sakkal Majalla" panose="02000000000000000000" pitchFamily="2" charset="-78"/>
              </a:rPr>
              <a:t>30</a:t>
            </a:r>
            <a:endParaRPr kumimoji="0" lang="en-US" sz="3600" b="1" i="0" u="none" strike="noStrike" kern="1200" cap="none" spc="0" normalizeH="0" baseline="0" noProof="0" dirty="0">
              <a:ln>
                <a:noFill/>
              </a:ln>
              <a:solidFill>
                <a:srgbClr val="0C2D70"/>
              </a:solidFill>
              <a:effectLst/>
              <a:uLnTx/>
              <a:uFillTx/>
              <a:latin typeface="Rockwell Extra Bold" panose="02060903040505020403" pitchFamily="18" charset="0"/>
              <a:cs typeface="Sakkal Majalla" panose="02000000000000000000" pitchFamily="2" charset="-78"/>
            </a:endParaRPr>
          </a:p>
        </p:txBody>
      </p:sp>
      <p:sp>
        <p:nvSpPr>
          <p:cNvPr id="32" name="TextBox 31">
            <a:extLst>
              <a:ext uri="{FF2B5EF4-FFF2-40B4-BE49-F238E27FC236}">
                <a16:creationId xmlns:a16="http://schemas.microsoft.com/office/drawing/2014/main" xmlns="" id="{E8D1C11A-8D65-9C63-E777-90737870C092}"/>
              </a:ext>
            </a:extLst>
          </p:cNvPr>
          <p:cNvSpPr txBox="1"/>
          <p:nvPr/>
        </p:nvSpPr>
        <p:spPr>
          <a:xfrm>
            <a:off x="5529421" y="3632306"/>
            <a:ext cx="1874428" cy="318924"/>
          </a:xfrm>
          <a:prstGeom prst="rect">
            <a:avLst/>
          </a:prstGeom>
          <a:noFill/>
        </p:spPr>
        <p:txBody>
          <a:bodyPr wrap="square" lIns="36000" tIns="36000" rIns="36000" bIns="36000" rtlCol="0">
            <a:spAutoFit/>
          </a:bodyPr>
          <a:lstStyle/>
          <a:p>
            <a:pPr algn="l"/>
            <a:r>
              <a:rPr lang="ar-SA" sz="1600" b="1" dirty="0">
                <a:solidFill>
                  <a:srgbClr val="0C2D70"/>
                </a:solidFill>
                <a:latin typeface="Sakkal Majalla" panose="02000000000000000000" pitchFamily="2" charset="-78"/>
                <a:cs typeface="Sakkal Majalla" panose="02000000000000000000" pitchFamily="2" charset="-78"/>
              </a:rPr>
              <a:t>إجمالي الساعات</a:t>
            </a:r>
            <a:endParaRPr lang="en-US" sz="1600" b="1" dirty="0" err="1">
              <a:solidFill>
                <a:srgbClr val="0C2D70"/>
              </a:solidFill>
              <a:latin typeface="Sakkal Majalla" panose="02000000000000000000" pitchFamily="2" charset="-78"/>
              <a:cs typeface="Sakkal Majalla" panose="02000000000000000000" pitchFamily="2" charset="-78"/>
            </a:endParaRPr>
          </a:p>
        </p:txBody>
      </p:sp>
      <p:cxnSp>
        <p:nvCxnSpPr>
          <p:cNvPr id="33" name="Straight Connector 32">
            <a:extLst>
              <a:ext uri="{FF2B5EF4-FFF2-40B4-BE49-F238E27FC236}">
                <a16:creationId xmlns:a16="http://schemas.microsoft.com/office/drawing/2014/main" xmlns="" id="{7C82E711-6820-0EB2-6201-5E66D8EBF6A4}"/>
              </a:ext>
            </a:extLst>
          </p:cNvPr>
          <p:cNvCxnSpPr>
            <a:cxnSpLocks/>
          </p:cNvCxnSpPr>
          <p:nvPr/>
        </p:nvCxnSpPr>
        <p:spPr>
          <a:xfrm>
            <a:off x="2838013" y="3540308"/>
            <a:ext cx="0" cy="1225143"/>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34" name="Rectangle 33">
            <a:extLst>
              <a:ext uri="{FF2B5EF4-FFF2-40B4-BE49-F238E27FC236}">
                <a16:creationId xmlns:a16="http://schemas.microsoft.com/office/drawing/2014/main" xmlns="" id="{B6220397-F260-1634-1BE1-5FA3B598D021}"/>
              </a:ext>
            </a:extLst>
          </p:cNvPr>
          <p:cNvSpPr/>
          <p:nvPr/>
        </p:nvSpPr>
        <p:spPr>
          <a:xfrm>
            <a:off x="2946211" y="3978290"/>
            <a:ext cx="1039525" cy="618631"/>
          </a:xfrm>
          <a:prstGeom prst="rect">
            <a:avLst/>
          </a:prstGeom>
        </p:spPr>
        <p:txBody>
          <a:bodyPr wrap="square">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ctr" defTabSz="914400" rtl="1" eaLnBrk="1" fontAlgn="auto" latinLnBrk="0" hangingPunct="1">
              <a:lnSpc>
                <a:spcPct val="95000"/>
              </a:lnSpc>
              <a:spcBef>
                <a:spcPts val="300"/>
              </a:spcBef>
              <a:spcAft>
                <a:spcPts val="300"/>
              </a:spcAft>
              <a:buClrTx/>
              <a:buSzTx/>
              <a:buFontTx/>
              <a:buNone/>
              <a:tabLst/>
              <a:defRPr/>
            </a:pPr>
            <a:r>
              <a:rPr lang="en-US" sz="3600" dirty="0">
                <a:solidFill>
                  <a:srgbClr val="0C2D70"/>
                </a:solidFill>
                <a:latin typeface="Rockwell Extra Bold" panose="02060903040505020403" pitchFamily="18" charset="0"/>
                <a:cs typeface="Sakkal Majalla" panose="02000000000000000000" pitchFamily="2" charset="-78"/>
              </a:rPr>
              <a:t>3</a:t>
            </a:r>
            <a:endParaRPr kumimoji="0" lang="en-US" sz="3600" b="0" i="0" u="none" strike="noStrike" kern="1200" cap="none" spc="0" normalizeH="0" baseline="0" noProof="0" dirty="0">
              <a:ln>
                <a:noFill/>
              </a:ln>
              <a:solidFill>
                <a:srgbClr val="0C2D70"/>
              </a:solidFill>
              <a:effectLst/>
              <a:uLnTx/>
              <a:uFillTx/>
              <a:latin typeface="Rockwell Extra Bold" panose="02060903040505020403" pitchFamily="18" charset="0"/>
              <a:cs typeface="Sakkal Majalla" panose="02000000000000000000" pitchFamily="2" charset="-78"/>
            </a:endParaRPr>
          </a:p>
        </p:txBody>
      </p:sp>
      <p:sp>
        <p:nvSpPr>
          <p:cNvPr id="35" name="TextBox 34">
            <a:extLst>
              <a:ext uri="{FF2B5EF4-FFF2-40B4-BE49-F238E27FC236}">
                <a16:creationId xmlns:a16="http://schemas.microsoft.com/office/drawing/2014/main" xmlns="" id="{7915BFAB-1450-FBDF-96C4-9A5A2693A5A7}"/>
              </a:ext>
            </a:extLst>
          </p:cNvPr>
          <p:cNvSpPr txBox="1"/>
          <p:nvPr/>
        </p:nvSpPr>
        <p:spPr>
          <a:xfrm>
            <a:off x="2946211" y="3646204"/>
            <a:ext cx="1874428" cy="318924"/>
          </a:xfrm>
          <a:prstGeom prst="rect">
            <a:avLst/>
          </a:prstGeom>
          <a:noFill/>
        </p:spPr>
        <p:txBody>
          <a:bodyPr wrap="square" lIns="36000" tIns="36000" rIns="36000" bIns="36000" rtlCol="0">
            <a:spAutoFit/>
          </a:bodyPr>
          <a:lstStyle/>
          <a:p>
            <a:pPr algn="l"/>
            <a:r>
              <a:rPr lang="ar-SA" sz="1600" b="1" dirty="0">
                <a:solidFill>
                  <a:srgbClr val="0C2D70"/>
                </a:solidFill>
                <a:latin typeface="Sakkal Majalla" panose="02000000000000000000" pitchFamily="2" charset="-78"/>
                <a:cs typeface="Sakkal Majalla" panose="02000000000000000000" pitchFamily="2" charset="-78"/>
              </a:rPr>
              <a:t>إجمالي الفصول</a:t>
            </a:r>
            <a:endParaRPr lang="en-US" sz="1600" b="1" dirty="0" err="1">
              <a:solidFill>
                <a:srgbClr val="0C2D70"/>
              </a:solidFill>
              <a:latin typeface="Sakkal Majalla" panose="02000000000000000000" pitchFamily="2" charset="-78"/>
              <a:cs typeface="Sakkal Majalla" panose="02000000000000000000" pitchFamily="2" charset="-78"/>
            </a:endParaRPr>
          </a:p>
        </p:txBody>
      </p:sp>
      <p:sp>
        <p:nvSpPr>
          <p:cNvPr id="36" name="Rectangle 35">
            <a:extLst>
              <a:ext uri="{FF2B5EF4-FFF2-40B4-BE49-F238E27FC236}">
                <a16:creationId xmlns:a16="http://schemas.microsoft.com/office/drawing/2014/main" xmlns="" id="{80DAB238-6358-1980-B075-03AFC065E65E}"/>
              </a:ext>
            </a:extLst>
          </p:cNvPr>
          <p:cNvSpPr/>
          <p:nvPr/>
        </p:nvSpPr>
        <p:spPr>
          <a:xfrm>
            <a:off x="475999" y="3977800"/>
            <a:ext cx="1039525" cy="625556"/>
          </a:xfrm>
          <a:prstGeom prst="rect">
            <a:avLst/>
          </a:prstGeom>
        </p:spPr>
        <p:txBody>
          <a:bodyPr wrap="square">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ctr" defTabSz="914400" rtl="1" eaLnBrk="1" fontAlgn="auto" latinLnBrk="0" hangingPunct="1">
              <a:lnSpc>
                <a:spcPct val="95000"/>
              </a:lnSpc>
              <a:spcBef>
                <a:spcPts val="300"/>
              </a:spcBef>
              <a:spcAft>
                <a:spcPts val="300"/>
              </a:spcAft>
              <a:buClrTx/>
              <a:buSzTx/>
              <a:buFontTx/>
              <a:buNone/>
              <a:tabLst/>
              <a:defRPr/>
            </a:pPr>
            <a:r>
              <a:rPr kumimoji="0" lang="ar-EG" sz="3600" b="1" i="0" u="none" strike="noStrike" kern="1200" cap="none" spc="0" normalizeH="0" baseline="0" noProof="0" dirty="0" smtClean="0">
                <a:ln>
                  <a:noFill/>
                </a:ln>
                <a:solidFill>
                  <a:srgbClr val="0C2D70"/>
                </a:solidFill>
                <a:effectLst/>
                <a:uLnTx/>
                <a:uFillTx/>
                <a:latin typeface="Rockwell Extra Bold" panose="02060903040505020403" pitchFamily="18" charset="0"/>
                <a:ea typeface="+mn-ea"/>
                <a:cs typeface="Sakkal Majalla" panose="02000000000000000000" pitchFamily="2" charset="-78"/>
              </a:rPr>
              <a:t>10</a:t>
            </a:r>
            <a:endParaRPr kumimoji="0" lang="en-US" sz="3600" b="1" i="0" u="none" strike="noStrike" kern="1200" cap="none" spc="0" normalizeH="0" baseline="0" noProof="0" dirty="0">
              <a:ln>
                <a:noFill/>
              </a:ln>
              <a:solidFill>
                <a:srgbClr val="0C2D70"/>
              </a:solidFill>
              <a:effectLst/>
              <a:uLnTx/>
              <a:uFillTx/>
              <a:latin typeface="Rockwell Extra Bold" panose="02060903040505020403" pitchFamily="18" charset="0"/>
              <a:ea typeface="+mn-ea"/>
              <a:cs typeface="Sakkal Majalla" panose="02000000000000000000" pitchFamily="2" charset="-78"/>
            </a:endParaRPr>
          </a:p>
        </p:txBody>
      </p:sp>
      <p:sp>
        <p:nvSpPr>
          <p:cNvPr id="37" name="TextBox 36">
            <a:extLst>
              <a:ext uri="{FF2B5EF4-FFF2-40B4-BE49-F238E27FC236}">
                <a16:creationId xmlns:a16="http://schemas.microsoft.com/office/drawing/2014/main" xmlns="" id="{F4A2289E-3815-9481-111F-2C43C5A6927C}"/>
              </a:ext>
            </a:extLst>
          </p:cNvPr>
          <p:cNvSpPr txBox="1"/>
          <p:nvPr/>
        </p:nvSpPr>
        <p:spPr>
          <a:xfrm>
            <a:off x="475999" y="3645714"/>
            <a:ext cx="1874428" cy="318924"/>
          </a:xfrm>
          <a:prstGeom prst="rect">
            <a:avLst/>
          </a:prstGeom>
          <a:noFill/>
        </p:spPr>
        <p:txBody>
          <a:bodyPr wrap="square" lIns="36000" tIns="36000" rIns="36000" bIns="36000" rtlCol="0">
            <a:spAutoFit/>
          </a:bodyPr>
          <a:lstStyle/>
          <a:p>
            <a:pPr algn="l"/>
            <a:r>
              <a:rPr lang="ar-SA" sz="1600" b="1" dirty="0">
                <a:solidFill>
                  <a:srgbClr val="0C2D70"/>
                </a:solidFill>
                <a:latin typeface="Sakkal Majalla" panose="02000000000000000000" pitchFamily="2" charset="-78"/>
                <a:cs typeface="Sakkal Majalla" panose="02000000000000000000" pitchFamily="2" charset="-78"/>
              </a:rPr>
              <a:t>إجمالي المواد</a:t>
            </a:r>
            <a:endParaRPr lang="en-US" sz="1600" b="1" dirty="0" err="1">
              <a:solidFill>
                <a:srgbClr val="0C2D70"/>
              </a:solidFill>
              <a:latin typeface="Sakkal Majalla" panose="02000000000000000000" pitchFamily="2" charset="-78"/>
              <a:cs typeface="Sakkal Majalla" panose="02000000000000000000" pitchFamily="2" charset="-78"/>
            </a:endParaRPr>
          </a:p>
        </p:txBody>
      </p:sp>
      <p:cxnSp>
        <p:nvCxnSpPr>
          <p:cNvPr id="38" name="Straight Connector 37">
            <a:extLst>
              <a:ext uri="{FF2B5EF4-FFF2-40B4-BE49-F238E27FC236}">
                <a16:creationId xmlns:a16="http://schemas.microsoft.com/office/drawing/2014/main" xmlns="" id="{C8EB7D13-A4E7-A86E-8D27-948EE080AFBB}"/>
              </a:ext>
            </a:extLst>
          </p:cNvPr>
          <p:cNvCxnSpPr>
            <a:cxnSpLocks/>
          </p:cNvCxnSpPr>
          <p:nvPr/>
        </p:nvCxnSpPr>
        <p:spPr>
          <a:xfrm>
            <a:off x="5346263" y="3540307"/>
            <a:ext cx="0" cy="1225143"/>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pic>
        <p:nvPicPr>
          <p:cNvPr id="39" name="Graphic 115" descr="Books with solid fill">
            <a:extLst>
              <a:ext uri="{FF2B5EF4-FFF2-40B4-BE49-F238E27FC236}">
                <a16:creationId xmlns:a16="http://schemas.microsoft.com/office/drawing/2014/main" xmlns="" id="{AFBB48E4-1282-75B7-09D6-0964271EE0C1}"/>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asvg="http://schemas.microsoft.com/office/drawing/2016/SVG/main" xmlns="" r:embed="rId4"/>
              </a:ext>
            </a:extLst>
          </a:blip>
          <a:stretch>
            <a:fillRect/>
          </a:stretch>
        </p:blipFill>
        <p:spPr>
          <a:xfrm>
            <a:off x="1633824" y="3765322"/>
            <a:ext cx="885056" cy="885056"/>
          </a:xfrm>
          <a:prstGeom prst="rect">
            <a:avLst/>
          </a:prstGeom>
        </p:spPr>
      </p:pic>
      <p:pic>
        <p:nvPicPr>
          <p:cNvPr id="40" name="Graphic 116" descr="Clock with solid fill">
            <a:extLst>
              <a:ext uri="{FF2B5EF4-FFF2-40B4-BE49-F238E27FC236}">
                <a16:creationId xmlns:a16="http://schemas.microsoft.com/office/drawing/2014/main" xmlns="" id="{F9D362D3-893F-D305-065E-FAB6EFC8D5D1}"/>
              </a:ext>
            </a:extLst>
          </p:cNvPr>
          <p:cNvPicPr>
            <a:picLocks noChangeAspect="1"/>
          </p:cNvPicPr>
          <p:nvPr/>
        </p:nvPicPr>
        <p:blipFill>
          <a:blip r:embed="rId5" cstate="print">
            <a:extLst>
              <a:ext uri="{28A0092B-C50C-407E-A947-70E740481C1C}">
                <a14:useLocalDpi xmlns:a14="http://schemas.microsoft.com/office/drawing/2010/main" val="0"/>
              </a:ext>
              <a:ext uri="{96DAC541-7B7A-43D3-8B79-37D633B846F1}">
                <asvg:svgBlip xmlns:asvg="http://schemas.microsoft.com/office/drawing/2016/SVG/main" xmlns="" r:embed="rId6"/>
              </a:ext>
            </a:extLst>
          </a:blip>
          <a:stretch>
            <a:fillRect/>
          </a:stretch>
        </p:blipFill>
        <p:spPr>
          <a:xfrm>
            <a:off x="6637245" y="3695678"/>
            <a:ext cx="914400" cy="914400"/>
          </a:xfrm>
          <a:prstGeom prst="rect">
            <a:avLst/>
          </a:prstGeom>
        </p:spPr>
      </p:pic>
      <p:pic>
        <p:nvPicPr>
          <p:cNvPr id="41" name="Graphic 117" descr="Graduation cap with solid fill">
            <a:extLst>
              <a:ext uri="{FF2B5EF4-FFF2-40B4-BE49-F238E27FC236}">
                <a16:creationId xmlns:a16="http://schemas.microsoft.com/office/drawing/2014/main" xmlns="" id="{470AC510-FC70-F8CD-7F1A-0633E7D84D2B}"/>
              </a:ext>
            </a:extLst>
          </p:cNvPr>
          <p:cNvPicPr>
            <a:picLocks noChangeAspect="1"/>
          </p:cNvPicPr>
          <p:nvPr/>
        </p:nvPicPr>
        <p:blipFill>
          <a:blip r:embed="rId7" cstate="print">
            <a:extLst>
              <a:ext uri="{28A0092B-C50C-407E-A947-70E740481C1C}">
                <a14:useLocalDpi xmlns:a14="http://schemas.microsoft.com/office/drawing/2010/main" val="0"/>
              </a:ext>
              <a:ext uri="{96DAC541-7B7A-43D3-8B79-37D633B846F1}">
                <asvg:svgBlip xmlns:asvg="http://schemas.microsoft.com/office/drawing/2016/SVG/main" xmlns="" r:embed="rId8"/>
              </a:ext>
            </a:extLst>
          </a:blip>
          <a:stretch>
            <a:fillRect/>
          </a:stretch>
        </p:blipFill>
        <p:spPr>
          <a:xfrm>
            <a:off x="4046933" y="3624109"/>
            <a:ext cx="1128705" cy="1128705"/>
          </a:xfrm>
          <a:prstGeom prst="rect">
            <a:avLst/>
          </a:prstGeom>
        </p:spPr>
      </p:pic>
      <p:cxnSp>
        <p:nvCxnSpPr>
          <p:cNvPr id="42" name="Straight Connector 41">
            <a:extLst>
              <a:ext uri="{FF2B5EF4-FFF2-40B4-BE49-F238E27FC236}">
                <a16:creationId xmlns:a16="http://schemas.microsoft.com/office/drawing/2014/main" xmlns="" id="{AA72CA98-E57C-51F4-BD03-2CF6B079893A}"/>
              </a:ext>
            </a:extLst>
          </p:cNvPr>
          <p:cNvCxnSpPr/>
          <p:nvPr/>
        </p:nvCxnSpPr>
        <p:spPr>
          <a:xfrm flipH="1">
            <a:off x="524683" y="4765734"/>
            <a:ext cx="10744200" cy="0"/>
          </a:xfrm>
          <a:prstGeom prst="line">
            <a:avLst/>
          </a:prstGeom>
          <a:ln w="5080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sp>
        <p:nvSpPr>
          <p:cNvPr id="43" name="TextBox 42">
            <a:extLst>
              <a:ext uri="{FF2B5EF4-FFF2-40B4-BE49-F238E27FC236}">
                <a16:creationId xmlns:a16="http://schemas.microsoft.com/office/drawing/2014/main" xmlns="" id="{1D98C92F-BC20-BBC6-D14E-DD9C6395B410}"/>
              </a:ext>
            </a:extLst>
          </p:cNvPr>
          <p:cNvSpPr txBox="1"/>
          <p:nvPr/>
        </p:nvSpPr>
        <p:spPr>
          <a:xfrm>
            <a:off x="7951952" y="5190792"/>
            <a:ext cx="3610406" cy="442035"/>
          </a:xfrm>
          <a:prstGeom prst="rect">
            <a:avLst/>
          </a:prstGeom>
          <a:noFill/>
        </p:spPr>
        <p:txBody>
          <a:bodyPr wrap="square" lIns="36000" tIns="36000" rIns="36000" bIns="36000" rtlCol="0">
            <a:spAutoFit/>
          </a:bodyPr>
          <a:lstStyle/>
          <a:p>
            <a:pPr algn="ctr"/>
            <a:r>
              <a:rPr lang="ar-SA" sz="2400" b="1" dirty="0" smtClean="0">
                <a:solidFill>
                  <a:srgbClr val="0C2D70"/>
                </a:solidFill>
                <a:latin typeface="Sakkal Majalla" panose="02000000000000000000" pitchFamily="2" charset="-78"/>
                <a:cs typeface="Sakkal Majalla" panose="02000000000000000000" pitchFamily="2" charset="-78"/>
              </a:rPr>
              <a:t>ماجستي</a:t>
            </a:r>
            <a:r>
              <a:rPr lang="ar-EG" sz="2400" b="1" dirty="0" smtClean="0">
                <a:solidFill>
                  <a:srgbClr val="0C2D70"/>
                </a:solidFill>
                <a:latin typeface="Sakkal Majalla" panose="02000000000000000000" pitchFamily="2" charset="-78"/>
                <a:cs typeface="Sakkal Majalla" panose="02000000000000000000" pitchFamily="2" charset="-78"/>
              </a:rPr>
              <a:t>ر العلاقات العامة </a:t>
            </a:r>
            <a:endParaRPr lang="ar-SA" sz="2400" b="1" dirty="0">
              <a:solidFill>
                <a:srgbClr val="0C2D70"/>
              </a:solidFill>
              <a:latin typeface="Sakkal Majalla" panose="02000000000000000000" pitchFamily="2" charset="-78"/>
              <a:cs typeface="Sakkal Majalla" panose="02000000000000000000" pitchFamily="2" charset="-78"/>
            </a:endParaRPr>
          </a:p>
        </p:txBody>
      </p:sp>
      <p:sp>
        <p:nvSpPr>
          <p:cNvPr id="44" name="Rectangle 43">
            <a:extLst>
              <a:ext uri="{FF2B5EF4-FFF2-40B4-BE49-F238E27FC236}">
                <a16:creationId xmlns:a16="http://schemas.microsoft.com/office/drawing/2014/main" xmlns="" id="{2DF899F7-43FB-857E-FA43-94BBF190316A}"/>
              </a:ext>
            </a:extLst>
          </p:cNvPr>
          <p:cNvSpPr/>
          <p:nvPr/>
        </p:nvSpPr>
        <p:spPr>
          <a:xfrm>
            <a:off x="5681821" y="5168352"/>
            <a:ext cx="1039525" cy="618631"/>
          </a:xfrm>
          <a:prstGeom prst="rect">
            <a:avLst/>
          </a:prstGeom>
        </p:spPr>
        <p:txBody>
          <a:bodyPr wrap="square">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ctr" defTabSz="914400" rtl="1" eaLnBrk="1" fontAlgn="auto" latinLnBrk="0" hangingPunct="1">
              <a:lnSpc>
                <a:spcPct val="95000"/>
              </a:lnSpc>
              <a:spcBef>
                <a:spcPts val="300"/>
              </a:spcBef>
              <a:spcAft>
                <a:spcPts val="300"/>
              </a:spcAft>
              <a:buClrTx/>
              <a:buSzTx/>
              <a:buFontTx/>
              <a:buNone/>
              <a:tabLst/>
              <a:defRPr/>
            </a:pPr>
            <a:r>
              <a:rPr lang="ar-EG" sz="3600" b="1" dirty="0" smtClean="0">
                <a:solidFill>
                  <a:srgbClr val="0C2D70"/>
                </a:solidFill>
                <a:latin typeface="Rockwell Extra Bold" panose="02060903040505020403" pitchFamily="18" charset="0"/>
                <a:cs typeface="Sakkal Majalla" panose="02000000000000000000" pitchFamily="2" charset="-78"/>
              </a:rPr>
              <a:t>30</a:t>
            </a:r>
            <a:endParaRPr kumimoji="0" lang="en-US" sz="3600" b="1" i="0" u="none" strike="noStrike" kern="1200" cap="none" spc="0" normalizeH="0" baseline="0" noProof="0" dirty="0">
              <a:ln>
                <a:noFill/>
              </a:ln>
              <a:solidFill>
                <a:srgbClr val="0C2D70"/>
              </a:solidFill>
              <a:effectLst/>
              <a:uLnTx/>
              <a:uFillTx/>
              <a:latin typeface="Rockwell Extra Bold" panose="02060903040505020403" pitchFamily="18" charset="0"/>
              <a:cs typeface="Sakkal Majalla" panose="02000000000000000000" pitchFamily="2" charset="-78"/>
            </a:endParaRPr>
          </a:p>
        </p:txBody>
      </p:sp>
      <p:sp>
        <p:nvSpPr>
          <p:cNvPr id="45" name="TextBox 44">
            <a:extLst>
              <a:ext uri="{FF2B5EF4-FFF2-40B4-BE49-F238E27FC236}">
                <a16:creationId xmlns:a16="http://schemas.microsoft.com/office/drawing/2014/main" xmlns="" id="{E8D1C11A-8D65-9C63-E777-90737870C092}"/>
              </a:ext>
            </a:extLst>
          </p:cNvPr>
          <p:cNvSpPr txBox="1"/>
          <p:nvPr/>
        </p:nvSpPr>
        <p:spPr>
          <a:xfrm>
            <a:off x="5681821" y="4836266"/>
            <a:ext cx="1874428" cy="318924"/>
          </a:xfrm>
          <a:prstGeom prst="rect">
            <a:avLst/>
          </a:prstGeom>
          <a:noFill/>
        </p:spPr>
        <p:txBody>
          <a:bodyPr wrap="square" lIns="36000" tIns="36000" rIns="36000" bIns="36000" rtlCol="0">
            <a:spAutoFit/>
          </a:bodyPr>
          <a:lstStyle/>
          <a:p>
            <a:pPr algn="l"/>
            <a:r>
              <a:rPr lang="ar-SA" sz="1600" b="1" dirty="0">
                <a:solidFill>
                  <a:srgbClr val="0C2D70"/>
                </a:solidFill>
                <a:latin typeface="Sakkal Majalla" panose="02000000000000000000" pitchFamily="2" charset="-78"/>
                <a:cs typeface="Sakkal Majalla" panose="02000000000000000000" pitchFamily="2" charset="-78"/>
              </a:rPr>
              <a:t>إجمالي الساعات</a:t>
            </a:r>
            <a:endParaRPr lang="en-US" sz="1600" b="1" dirty="0" err="1">
              <a:solidFill>
                <a:srgbClr val="0C2D70"/>
              </a:solidFill>
              <a:latin typeface="Sakkal Majalla" panose="02000000000000000000" pitchFamily="2" charset="-78"/>
              <a:cs typeface="Sakkal Majalla" panose="02000000000000000000" pitchFamily="2" charset="-78"/>
            </a:endParaRPr>
          </a:p>
        </p:txBody>
      </p:sp>
      <p:sp>
        <p:nvSpPr>
          <p:cNvPr id="46" name="Rectangle 45">
            <a:extLst>
              <a:ext uri="{FF2B5EF4-FFF2-40B4-BE49-F238E27FC236}">
                <a16:creationId xmlns:a16="http://schemas.microsoft.com/office/drawing/2014/main" xmlns="" id="{B6220397-F260-1634-1BE1-5FA3B598D021}"/>
              </a:ext>
            </a:extLst>
          </p:cNvPr>
          <p:cNvSpPr/>
          <p:nvPr/>
        </p:nvSpPr>
        <p:spPr>
          <a:xfrm>
            <a:off x="3098611" y="5182250"/>
            <a:ext cx="1039525" cy="618631"/>
          </a:xfrm>
          <a:prstGeom prst="rect">
            <a:avLst/>
          </a:prstGeom>
        </p:spPr>
        <p:txBody>
          <a:bodyPr wrap="square">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ctr" defTabSz="914400" rtl="1" eaLnBrk="1" fontAlgn="auto" latinLnBrk="0" hangingPunct="1">
              <a:lnSpc>
                <a:spcPct val="95000"/>
              </a:lnSpc>
              <a:spcBef>
                <a:spcPts val="300"/>
              </a:spcBef>
              <a:spcAft>
                <a:spcPts val="300"/>
              </a:spcAft>
              <a:buClrTx/>
              <a:buSzTx/>
              <a:buFontTx/>
              <a:buNone/>
              <a:tabLst/>
              <a:defRPr/>
            </a:pPr>
            <a:r>
              <a:rPr lang="en-US" sz="3600" dirty="0">
                <a:solidFill>
                  <a:srgbClr val="0C2D70"/>
                </a:solidFill>
                <a:latin typeface="Rockwell Extra Bold" panose="02060903040505020403" pitchFamily="18" charset="0"/>
                <a:cs typeface="Sakkal Majalla" panose="02000000000000000000" pitchFamily="2" charset="-78"/>
              </a:rPr>
              <a:t>3</a:t>
            </a:r>
            <a:endParaRPr kumimoji="0" lang="en-US" sz="3600" b="0" i="0" u="none" strike="noStrike" kern="1200" cap="none" spc="0" normalizeH="0" baseline="0" noProof="0" dirty="0">
              <a:ln>
                <a:noFill/>
              </a:ln>
              <a:solidFill>
                <a:srgbClr val="0C2D70"/>
              </a:solidFill>
              <a:effectLst/>
              <a:uLnTx/>
              <a:uFillTx/>
              <a:latin typeface="Rockwell Extra Bold" panose="02060903040505020403" pitchFamily="18" charset="0"/>
              <a:cs typeface="Sakkal Majalla" panose="02000000000000000000" pitchFamily="2" charset="-78"/>
            </a:endParaRPr>
          </a:p>
        </p:txBody>
      </p:sp>
      <p:sp>
        <p:nvSpPr>
          <p:cNvPr id="47" name="TextBox 46">
            <a:extLst>
              <a:ext uri="{FF2B5EF4-FFF2-40B4-BE49-F238E27FC236}">
                <a16:creationId xmlns:a16="http://schemas.microsoft.com/office/drawing/2014/main" xmlns="" id="{7915BFAB-1450-FBDF-96C4-9A5A2693A5A7}"/>
              </a:ext>
            </a:extLst>
          </p:cNvPr>
          <p:cNvSpPr txBox="1"/>
          <p:nvPr/>
        </p:nvSpPr>
        <p:spPr>
          <a:xfrm>
            <a:off x="3098611" y="4850164"/>
            <a:ext cx="1874428" cy="318924"/>
          </a:xfrm>
          <a:prstGeom prst="rect">
            <a:avLst/>
          </a:prstGeom>
          <a:noFill/>
        </p:spPr>
        <p:txBody>
          <a:bodyPr wrap="square" lIns="36000" tIns="36000" rIns="36000" bIns="36000" rtlCol="0">
            <a:spAutoFit/>
          </a:bodyPr>
          <a:lstStyle/>
          <a:p>
            <a:pPr algn="l"/>
            <a:r>
              <a:rPr lang="ar-SA" sz="1600" b="1" dirty="0">
                <a:solidFill>
                  <a:srgbClr val="0C2D70"/>
                </a:solidFill>
                <a:latin typeface="Sakkal Majalla" panose="02000000000000000000" pitchFamily="2" charset="-78"/>
                <a:cs typeface="Sakkal Majalla" panose="02000000000000000000" pitchFamily="2" charset="-78"/>
              </a:rPr>
              <a:t>إجمالي الفصول</a:t>
            </a:r>
            <a:endParaRPr lang="en-US" sz="1600" b="1" dirty="0" err="1">
              <a:solidFill>
                <a:srgbClr val="0C2D70"/>
              </a:solidFill>
              <a:latin typeface="Sakkal Majalla" panose="02000000000000000000" pitchFamily="2" charset="-78"/>
              <a:cs typeface="Sakkal Majalla" panose="02000000000000000000" pitchFamily="2" charset="-78"/>
            </a:endParaRPr>
          </a:p>
        </p:txBody>
      </p:sp>
      <p:sp>
        <p:nvSpPr>
          <p:cNvPr id="48" name="Rectangle 47">
            <a:extLst>
              <a:ext uri="{FF2B5EF4-FFF2-40B4-BE49-F238E27FC236}">
                <a16:creationId xmlns:a16="http://schemas.microsoft.com/office/drawing/2014/main" xmlns="" id="{80DAB238-6358-1980-B075-03AFC065E65E}"/>
              </a:ext>
            </a:extLst>
          </p:cNvPr>
          <p:cNvSpPr/>
          <p:nvPr/>
        </p:nvSpPr>
        <p:spPr>
          <a:xfrm>
            <a:off x="628399" y="5181760"/>
            <a:ext cx="1039525" cy="625556"/>
          </a:xfrm>
          <a:prstGeom prst="rect">
            <a:avLst/>
          </a:prstGeom>
        </p:spPr>
        <p:txBody>
          <a:bodyPr wrap="square">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ctr" defTabSz="914400" rtl="1" eaLnBrk="1" fontAlgn="auto" latinLnBrk="0" hangingPunct="1">
              <a:lnSpc>
                <a:spcPct val="95000"/>
              </a:lnSpc>
              <a:spcBef>
                <a:spcPts val="300"/>
              </a:spcBef>
              <a:spcAft>
                <a:spcPts val="300"/>
              </a:spcAft>
              <a:buClrTx/>
              <a:buSzTx/>
              <a:buFontTx/>
              <a:buNone/>
              <a:tabLst/>
              <a:defRPr/>
            </a:pPr>
            <a:r>
              <a:rPr kumimoji="0" lang="ar-EG" sz="3600" b="1" i="0" u="none" strike="noStrike" kern="1200" cap="none" spc="0" normalizeH="0" baseline="0" noProof="0" dirty="0" smtClean="0">
                <a:ln>
                  <a:noFill/>
                </a:ln>
                <a:solidFill>
                  <a:srgbClr val="0C2D70"/>
                </a:solidFill>
                <a:effectLst/>
                <a:uLnTx/>
                <a:uFillTx/>
                <a:latin typeface="Rockwell Extra Bold" panose="02060903040505020403" pitchFamily="18" charset="0"/>
                <a:ea typeface="+mn-ea"/>
                <a:cs typeface="Sakkal Majalla" panose="02000000000000000000" pitchFamily="2" charset="-78"/>
              </a:rPr>
              <a:t>9</a:t>
            </a:r>
            <a:endParaRPr kumimoji="0" lang="en-US" sz="3600" b="1" i="0" u="none" strike="noStrike" kern="1200" cap="none" spc="0" normalizeH="0" baseline="0" noProof="0" dirty="0">
              <a:ln>
                <a:noFill/>
              </a:ln>
              <a:solidFill>
                <a:srgbClr val="0C2D70"/>
              </a:solidFill>
              <a:effectLst/>
              <a:uLnTx/>
              <a:uFillTx/>
              <a:latin typeface="Rockwell Extra Bold" panose="02060903040505020403" pitchFamily="18" charset="0"/>
              <a:ea typeface="+mn-ea"/>
              <a:cs typeface="Sakkal Majalla" panose="02000000000000000000" pitchFamily="2" charset="-78"/>
            </a:endParaRPr>
          </a:p>
        </p:txBody>
      </p:sp>
      <p:sp>
        <p:nvSpPr>
          <p:cNvPr id="49" name="TextBox 48">
            <a:extLst>
              <a:ext uri="{FF2B5EF4-FFF2-40B4-BE49-F238E27FC236}">
                <a16:creationId xmlns:a16="http://schemas.microsoft.com/office/drawing/2014/main" xmlns="" id="{F4A2289E-3815-9481-111F-2C43C5A6927C}"/>
              </a:ext>
            </a:extLst>
          </p:cNvPr>
          <p:cNvSpPr txBox="1"/>
          <p:nvPr/>
        </p:nvSpPr>
        <p:spPr>
          <a:xfrm>
            <a:off x="628399" y="4849674"/>
            <a:ext cx="1874428" cy="318924"/>
          </a:xfrm>
          <a:prstGeom prst="rect">
            <a:avLst/>
          </a:prstGeom>
          <a:noFill/>
        </p:spPr>
        <p:txBody>
          <a:bodyPr wrap="square" lIns="36000" tIns="36000" rIns="36000" bIns="36000" rtlCol="0">
            <a:spAutoFit/>
          </a:bodyPr>
          <a:lstStyle/>
          <a:p>
            <a:pPr algn="l"/>
            <a:r>
              <a:rPr lang="ar-SA" sz="1600" b="1" dirty="0">
                <a:solidFill>
                  <a:srgbClr val="0C2D70"/>
                </a:solidFill>
                <a:latin typeface="Sakkal Majalla" panose="02000000000000000000" pitchFamily="2" charset="-78"/>
                <a:cs typeface="Sakkal Majalla" panose="02000000000000000000" pitchFamily="2" charset="-78"/>
              </a:rPr>
              <a:t>إجمالي المواد</a:t>
            </a:r>
            <a:endParaRPr lang="en-US" sz="1600" b="1" dirty="0" err="1">
              <a:solidFill>
                <a:srgbClr val="0C2D70"/>
              </a:solidFill>
              <a:latin typeface="Sakkal Majalla" panose="02000000000000000000" pitchFamily="2" charset="-78"/>
              <a:cs typeface="Sakkal Majalla" panose="02000000000000000000" pitchFamily="2" charset="-78"/>
            </a:endParaRPr>
          </a:p>
        </p:txBody>
      </p:sp>
      <p:pic>
        <p:nvPicPr>
          <p:cNvPr id="50" name="Graphic 115" descr="Books with solid fill">
            <a:extLst>
              <a:ext uri="{FF2B5EF4-FFF2-40B4-BE49-F238E27FC236}">
                <a16:creationId xmlns:a16="http://schemas.microsoft.com/office/drawing/2014/main" xmlns="" id="{AFBB48E4-1282-75B7-09D6-0964271EE0C1}"/>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asvg="http://schemas.microsoft.com/office/drawing/2016/SVG/main" xmlns="" r:embed="rId4"/>
              </a:ext>
            </a:extLst>
          </a:blip>
          <a:stretch>
            <a:fillRect/>
          </a:stretch>
        </p:blipFill>
        <p:spPr>
          <a:xfrm>
            <a:off x="1786224" y="4969282"/>
            <a:ext cx="885056" cy="885056"/>
          </a:xfrm>
          <a:prstGeom prst="rect">
            <a:avLst/>
          </a:prstGeom>
        </p:spPr>
      </p:pic>
      <p:pic>
        <p:nvPicPr>
          <p:cNvPr id="51" name="Graphic 116" descr="Clock with solid fill">
            <a:extLst>
              <a:ext uri="{FF2B5EF4-FFF2-40B4-BE49-F238E27FC236}">
                <a16:creationId xmlns:a16="http://schemas.microsoft.com/office/drawing/2014/main" xmlns="" id="{F9D362D3-893F-D305-065E-FAB6EFC8D5D1}"/>
              </a:ext>
            </a:extLst>
          </p:cNvPr>
          <p:cNvPicPr>
            <a:picLocks noChangeAspect="1"/>
          </p:cNvPicPr>
          <p:nvPr/>
        </p:nvPicPr>
        <p:blipFill>
          <a:blip r:embed="rId5" cstate="print">
            <a:extLst>
              <a:ext uri="{28A0092B-C50C-407E-A947-70E740481C1C}">
                <a14:useLocalDpi xmlns:a14="http://schemas.microsoft.com/office/drawing/2010/main" val="0"/>
              </a:ext>
              <a:ext uri="{96DAC541-7B7A-43D3-8B79-37D633B846F1}">
                <asvg:svgBlip xmlns:asvg="http://schemas.microsoft.com/office/drawing/2016/SVG/main" xmlns="" r:embed="rId6"/>
              </a:ext>
            </a:extLst>
          </a:blip>
          <a:stretch>
            <a:fillRect/>
          </a:stretch>
        </p:blipFill>
        <p:spPr>
          <a:xfrm>
            <a:off x="6789645" y="4899638"/>
            <a:ext cx="914400" cy="914400"/>
          </a:xfrm>
          <a:prstGeom prst="rect">
            <a:avLst/>
          </a:prstGeom>
        </p:spPr>
      </p:pic>
      <p:pic>
        <p:nvPicPr>
          <p:cNvPr id="75" name="Graphic 117" descr="Graduation cap with solid fill">
            <a:extLst>
              <a:ext uri="{FF2B5EF4-FFF2-40B4-BE49-F238E27FC236}">
                <a16:creationId xmlns:a16="http://schemas.microsoft.com/office/drawing/2014/main" xmlns="" id="{470AC510-FC70-F8CD-7F1A-0633E7D84D2B}"/>
              </a:ext>
            </a:extLst>
          </p:cNvPr>
          <p:cNvPicPr>
            <a:picLocks noChangeAspect="1"/>
          </p:cNvPicPr>
          <p:nvPr/>
        </p:nvPicPr>
        <p:blipFill>
          <a:blip r:embed="rId7" cstate="print">
            <a:extLst>
              <a:ext uri="{28A0092B-C50C-407E-A947-70E740481C1C}">
                <a14:useLocalDpi xmlns:a14="http://schemas.microsoft.com/office/drawing/2010/main" val="0"/>
              </a:ext>
              <a:ext uri="{96DAC541-7B7A-43D3-8B79-37D633B846F1}">
                <asvg:svgBlip xmlns:asvg="http://schemas.microsoft.com/office/drawing/2016/SVG/main" xmlns="" r:embed="rId8"/>
              </a:ext>
            </a:extLst>
          </a:blip>
          <a:stretch>
            <a:fillRect/>
          </a:stretch>
        </p:blipFill>
        <p:spPr>
          <a:xfrm>
            <a:off x="4199333" y="4828069"/>
            <a:ext cx="1128705" cy="1128705"/>
          </a:xfrm>
          <a:prstGeom prst="rect">
            <a:avLst/>
          </a:prstGeom>
        </p:spPr>
      </p:pic>
      <p:sp>
        <p:nvSpPr>
          <p:cNvPr id="76" name="TextBox 75"/>
          <p:cNvSpPr txBox="1"/>
          <p:nvPr/>
        </p:nvSpPr>
        <p:spPr>
          <a:xfrm>
            <a:off x="194617" y="6429344"/>
            <a:ext cx="2792809" cy="400110"/>
          </a:xfrm>
          <a:prstGeom prst="rect">
            <a:avLst/>
          </a:prstGeom>
          <a:noFill/>
        </p:spPr>
        <p:txBody>
          <a:bodyPr wrap="square" rtlCol="0">
            <a:spAutoFit/>
          </a:bodyPr>
          <a:lstStyle/>
          <a:p>
            <a:pPr algn="ctr"/>
            <a:r>
              <a:rPr lang="en-US" sz="2000" b="1" dirty="0" smtClean="0">
                <a:solidFill>
                  <a:schemeClr val="accent1">
                    <a:lumMod val="75000"/>
                  </a:schemeClr>
                </a:solidFill>
              </a:rPr>
              <a:t>www.midocean.edu.km</a:t>
            </a:r>
            <a:endParaRPr lang="en-US" sz="2000" b="1" dirty="0">
              <a:solidFill>
                <a:schemeClr val="accent1">
                  <a:lumMod val="75000"/>
                </a:schemeClr>
              </a:solidFill>
            </a:endParaRPr>
          </a:p>
        </p:txBody>
      </p:sp>
    </p:spTree>
    <p:extLst>
      <p:ext uri="{BB962C8B-B14F-4D97-AF65-F5344CB8AC3E}">
        <p14:creationId xmlns:p14="http://schemas.microsoft.com/office/powerpoint/2010/main" val="1165838009"/>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2626178" y="419879"/>
            <a:ext cx="9130393" cy="8102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2551176" y="667612"/>
            <a:ext cx="8924544" cy="61077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b="1" dirty="0">
                <a:solidFill>
                  <a:schemeClr val="bg1"/>
                </a:solidFill>
                <a:latin typeface="Alexandria" pitchFamily="2" charset="-78"/>
                <a:cs typeface="Alexandria" pitchFamily="2" charset="-78"/>
              </a:rPr>
              <a:t>البرامج التي تقدمها الجامعة </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52" name="TextBox 51">
            <a:extLst>
              <a:ext uri="{FF2B5EF4-FFF2-40B4-BE49-F238E27FC236}">
                <a16:creationId xmlns:a16="http://schemas.microsoft.com/office/drawing/2014/main" xmlns="" id="{2BB63113-139F-5A9A-824B-ED8F12D070B7}"/>
              </a:ext>
            </a:extLst>
          </p:cNvPr>
          <p:cNvSpPr txBox="1"/>
          <p:nvPr/>
        </p:nvSpPr>
        <p:spPr>
          <a:xfrm>
            <a:off x="8260526" y="1726286"/>
            <a:ext cx="3139720" cy="442035"/>
          </a:xfrm>
          <a:prstGeom prst="rect">
            <a:avLst/>
          </a:prstGeom>
          <a:noFill/>
        </p:spPr>
        <p:txBody>
          <a:bodyPr wrap="square" lIns="36000" tIns="36000" rIns="36000" bIns="36000" rtlCol="0">
            <a:spAutoFit/>
          </a:bodyPr>
          <a:lstStyle/>
          <a:p>
            <a:pPr algn="ctr"/>
            <a:r>
              <a:rPr lang="ar-EG" sz="2400" b="1" dirty="0">
                <a:solidFill>
                  <a:srgbClr val="0C2D70"/>
                </a:solidFill>
                <a:latin typeface="Sakkal Majalla" panose="02000000000000000000" pitchFamily="2" charset="-78"/>
                <a:cs typeface="Sakkal Majalla" panose="02000000000000000000" pitchFamily="2" charset="-78"/>
              </a:rPr>
              <a:t>دكتوراه الإدارة</a:t>
            </a:r>
          </a:p>
        </p:txBody>
      </p:sp>
      <p:sp>
        <p:nvSpPr>
          <p:cNvPr id="53" name="Rectangle 52">
            <a:extLst>
              <a:ext uri="{FF2B5EF4-FFF2-40B4-BE49-F238E27FC236}">
                <a16:creationId xmlns:a16="http://schemas.microsoft.com/office/drawing/2014/main" xmlns="" id="{06CA0A98-83A0-9036-D2B2-CB10F04FCF7D}"/>
              </a:ext>
            </a:extLst>
          </p:cNvPr>
          <p:cNvSpPr/>
          <p:nvPr/>
        </p:nvSpPr>
        <p:spPr>
          <a:xfrm>
            <a:off x="4776565" y="1711158"/>
            <a:ext cx="1039525" cy="625556"/>
          </a:xfrm>
          <a:prstGeom prst="rect">
            <a:avLst/>
          </a:prstGeom>
        </p:spPr>
        <p:txBody>
          <a:bodyPr wrap="square">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ctr" defTabSz="914400" rtl="1" eaLnBrk="1" fontAlgn="auto" latinLnBrk="0" hangingPunct="1">
              <a:lnSpc>
                <a:spcPct val="95000"/>
              </a:lnSpc>
              <a:spcBef>
                <a:spcPts val="300"/>
              </a:spcBef>
              <a:spcAft>
                <a:spcPts val="300"/>
              </a:spcAft>
              <a:buClrTx/>
              <a:buSzTx/>
              <a:buFontTx/>
              <a:buNone/>
              <a:tabLst/>
              <a:defRPr/>
            </a:pPr>
            <a:r>
              <a:rPr lang="ar-EG" sz="3600" b="1" dirty="0" smtClean="0">
                <a:solidFill>
                  <a:srgbClr val="0C2D70"/>
                </a:solidFill>
                <a:latin typeface="Rockwell Extra Bold" panose="02060903040505020403" pitchFamily="18" charset="0"/>
                <a:cs typeface="Sakkal Majalla" panose="02000000000000000000" pitchFamily="2" charset="-78"/>
              </a:rPr>
              <a:t>81</a:t>
            </a:r>
            <a:endParaRPr kumimoji="0" lang="en-US" sz="3600" b="1" i="0" u="none" strike="noStrike" kern="1200" cap="none" spc="0" normalizeH="0" baseline="0" noProof="0" dirty="0">
              <a:ln>
                <a:noFill/>
              </a:ln>
              <a:solidFill>
                <a:srgbClr val="0C2D70"/>
              </a:solidFill>
              <a:effectLst/>
              <a:uLnTx/>
              <a:uFillTx/>
              <a:latin typeface="Rockwell Extra Bold" panose="02060903040505020403" pitchFamily="18" charset="0"/>
              <a:cs typeface="Sakkal Majalla" panose="02000000000000000000" pitchFamily="2" charset="-78"/>
            </a:endParaRPr>
          </a:p>
        </p:txBody>
      </p:sp>
      <p:sp>
        <p:nvSpPr>
          <p:cNvPr id="54" name="TextBox 53">
            <a:extLst>
              <a:ext uri="{FF2B5EF4-FFF2-40B4-BE49-F238E27FC236}">
                <a16:creationId xmlns:a16="http://schemas.microsoft.com/office/drawing/2014/main" xmlns="" id="{4B408352-C325-B959-C270-46AB8BAE7001}"/>
              </a:ext>
            </a:extLst>
          </p:cNvPr>
          <p:cNvSpPr txBox="1"/>
          <p:nvPr/>
        </p:nvSpPr>
        <p:spPr>
          <a:xfrm>
            <a:off x="4785709" y="1379072"/>
            <a:ext cx="1874428" cy="318924"/>
          </a:xfrm>
          <a:prstGeom prst="rect">
            <a:avLst/>
          </a:prstGeom>
          <a:noFill/>
        </p:spPr>
        <p:txBody>
          <a:bodyPr wrap="square" lIns="36000" tIns="36000" rIns="36000" bIns="36000" rtlCol="0">
            <a:spAutoFit/>
          </a:bodyPr>
          <a:lstStyle/>
          <a:p>
            <a:pPr algn="l"/>
            <a:r>
              <a:rPr lang="ar-SA" sz="1600" b="1" dirty="0">
                <a:solidFill>
                  <a:srgbClr val="0C2D70"/>
                </a:solidFill>
                <a:latin typeface="Sakkal Majalla" panose="02000000000000000000" pitchFamily="2" charset="-78"/>
                <a:cs typeface="Sakkal Majalla" panose="02000000000000000000" pitchFamily="2" charset="-78"/>
              </a:rPr>
              <a:t>إجمالي الساعات</a:t>
            </a:r>
            <a:endParaRPr lang="en-US" sz="1600" b="1" dirty="0" err="1">
              <a:solidFill>
                <a:srgbClr val="0C2D70"/>
              </a:solidFill>
              <a:latin typeface="Sakkal Majalla" panose="02000000000000000000" pitchFamily="2" charset="-78"/>
              <a:cs typeface="Sakkal Majalla" panose="02000000000000000000" pitchFamily="2" charset="-78"/>
            </a:endParaRPr>
          </a:p>
        </p:txBody>
      </p:sp>
      <p:sp>
        <p:nvSpPr>
          <p:cNvPr id="55" name="Rectangle 54">
            <a:extLst>
              <a:ext uri="{FF2B5EF4-FFF2-40B4-BE49-F238E27FC236}">
                <a16:creationId xmlns:a16="http://schemas.microsoft.com/office/drawing/2014/main" xmlns="" id="{017498F6-0A7F-80EC-24D0-B61B158CD67F}"/>
              </a:ext>
            </a:extLst>
          </p:cNvPr>
          <p:cNvSpPr/>
          <p:nvPr/>
        </p:nvSpPr>
        <p:spPr>
          <a:xfrm>
            <a:off x="2193355" y="1725056"/>
            <a:ext cx="1039525" cy="625556"/>
          </a:xfrm>
          <a:prstGeom prst="rect">
            <a:avLst/>
          </a:prstGeom>
        </p:spPr>
        <p:txBody>
          <a:bodyPr wrap="square">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ctr" defTabSz="914400" rtl="1" eaLnBrk="1" fontAlgn="auto" latinLnBrk="0" hangingPunct="1">
              <a:lnSpc>
                <a:spcPct val="95000"/>
              </a:lnSpc>
              <a:spcBef>
                <a:spcPts val="300"/>
              </a:spcBef>
              <a:spcAft>
                <a:spcPts val="300"/>
              </a:spcAft>
              <a:buClrTx/>
              <a:buSzTx/>
              <a:buFontTx/>
              <a:buNone/>
              <a:tabLst/>
              <a:defRPr/>
            </a:pPr>
            <a:r>
              <a:rPr lang="ar-EG" sz="3600" dirty="0" smtClean="0">
                <a:solidFill>
                  <a:srgbClr val="0C2D70"/>
                </a:solidFill>
                <a:latin typeface="Rockwell Extra Bold" panose="02060903040505020403" pitchFamily="18" charset="0"/>
                <a:cs typeface="Sakkal Majalla" panose="02000000000000000000" pitchFamily="2" charset="-78"/>
              </a:rPr>
              <a:t>9</a:t>
            </a:r>
            <a:endParaRPr kumimoji="0" lang="en-US" sz="3600" b="0" i="0" u="none" strike="noStrike" kern="1200" cap="none" spc="0" normalizeH="0" baseline="0" noProof="0" dirty="0">
              <a:ln>
                <a:noFill/>
              </a:ln>
              <a:solidFill>
                <a:srgbClr val="0C2D70"/>
              </a:solidFill>
              <a:effectLst/>
              <a:uLnTx/>
              <a:uFillTx/>
              <a:latin typeface="Rockwell Extra Bold" panose="02060903040505020403" pitchFamily="18" charset="0"/>
              <a:cs typeface="Sakkal Majalla" panose="02000000000000000000" pitchFamily="2" charset="-78"/>
            </a:endParaRPr>
          </a:p>
        </p:txBody>
      </p:sp>
      <p:sp>
        <p:nvSpPr>
          <p:cNvPr id="56" name="TextBox 55">
            <a:extLst>
              <a:ext uri="{FF2B5EF4-FFF2-40B4-BE49-F238E27FC236}">
                <a16:creationId xmlns:a16="http://schemas.microsoft.com/office/drawing/2014/main" xmlns="" id="{E4271802-1166-3A69-C681-1CC5FCF6DC2C}"/>
              </a:ext>
            </a:extLst>
          </p:cNvPr>
          <p:cNvSpPr txBox="1"/>
          <p:nvPr/>
        </p:nvSpPr>
        <p:spPr>
          <a:xfrm>
            <a:off x="2202499" y="1392970"/>
            <a:ext cx="1874428" cy="318924"/>
          </a:xfrm>
          <a:prstGeom prst="rect">
            <a:avLst/>
          </a:prstGeom>
          <a:noFill/>
        </p:spPr>
        <p:txBody>
          <a:bodyPr wrap="square" lIns="36000" tIns="36000" rIns="36000" bIns="36000" rtlCol="0">
            <a:spAutoFit/>
          </a:bodyPr>
          <a:lstStyle/>
          <a:p>
            <a:pPr algn="l"/>
            <a:r>
              <a:rPr lang="ar-SA" sz="1600" b="1" dirty="0">
                <a:solidFill>
                  <a:srgbClr val="0C2D70"/>
                </a:solidFill>
                <a:latin typeface="Sakkal Majalla" panose="02000000000000000000" pitchFamily="2" charset="-78"/>
                <a:cs typeface="Sakkal Majalla" panose="02000000000000000000" pitchFamily="2" charset="-78"/>
              </a:rPr>
              <a:t>إجمالي الفصول</a:t>
            </a:r>
            <a:endParaRPr lang="en-US" sz="1600" b="1" dirty="0" err="1">
              <a:solidFill>
                <a:srgbClr val="0C2D70"/>
              </a:solidFill>
              <a:latin typeface="Sakkal Majalla" panose="02000000000000000000" pitchFamily="2" charset="-78"/>
              <a:cs typeface="Sakkal Majalla" panose="02000000000000000000" pitchFamily="2" charset="-78"/>
            </a:endParaRPr>
          </a:p>
        </p:txBody>
      </p:sp>
      <p:pic>
        <p:nvPicPr>
          <p:cNvPr id="60" name="Graphic 102" descr="Clock with solid fill">
            <a:extLst>
              <a:ext uri="{FF2B5EF4-FFF2-40B4-BE49-F238E27FC236}">
                <a16:creationId xmlns:a16="http://schemas.microsoft.com/office/drawing/2014/main" xmlns="" id="{369F43AC-8FFF-6C5E-3239-A24F066E591F}"/>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asvg="http://schemas.microsoft.com/office/drawing/2016/SVG/main" xmlns="" r:embed="rId6"/>
              </a:ext>
            </a:extLst>
          </a:blip>
          <a:stretch>
            <a:fillRect/>
          </a:stretch>
        </p:blipFill>
        <p:spPr>
          <a:xfrm>
            <a:off x="5893533" y="1442444"/>
            <a:ext cx="914400" cy="914400"/>
          </a:xfrm>
          <a:prstGeom prst="rect">
            <a:avLst/>
          </a:prstGeom>
        </p:spPr>
      </p:pic>
      <p:pic>
        <p:nvPicPr>
          <p:cNvPr id="61" name="Graphic 103" descr="Graduation cap with solid fill">
            <a:extLst>
              <a:ext uri="{FF2B5EF4-FFF2-40B4-BE49-F238E27FC236}">
                <a16:creationId xmlns:a16="http://schemas.microsoft.com/office/drawing/2014/main" xmlns="" id="{73689AB5-13FA-EFEA-ADB8-6C4BBB6C72FD}"/>
              </a:ext>
            </a:extLst>
          </p:cNvPr>
          <p:cNvPicPr>
            <a:picLocks noChangeAspect="1"/>
          </p:cNvPicPr>
          <p:nvPr/>
        </p:nvPicPr>
        <p:blipFill>
          <a:blip r:embed="rId7" cstate="print">
            <a:extLst>
              <a:ext uri="{28A0092B-C50C-407E-A947-70E740481C1C}">
                <a14:useLocalDpi xmlns:a14="http://schemas.microsoft.com/office/drawing/2010/main" val="0"/>
              </a:ext>
              <a:ext uri="{96DAC541-7B7A-43D3-8B79-37D633B846F1}">
                <asvg:svgBlip xmlns:asvg="http://schemas.microsoft.com/office/drawing/2016/SVG/main" xmlns="" r:embed="rId8"/>
              </a:ext>
            </a:extLst>
          </a:blip>
          <a:stretch>
            <a:fillRect/>
          </a:stretch>
        </p:blipFill>
        <p:spPr>
          <a:xfrm>
            <a:off x="3303221" y="1370875"/>
            <a:ext cx="1128705" cy="1128705"/>
          </a:xfrm>
          <a:prstGeom prst="rect">
            <a:avLst/>
          </a:prstGeom>
        </p:spPr>
      </p:pic>
      <p:cxnSp>
        <p:nvCxnSpPr>
          <p:cNvPr id="62" name="Straight Connector 61">
            <a:extLst>
              <a:ext uri="{FF2B5EF4-FFF2-40B4-BE49-F238E27FC236}">
                <a16:creationId xmlns:a16="http://schemas.microsoft.com/office/drawing/2014/main" xmlns="" id="{AA72CA98-E57C-51F4-BD03-2CF6B079893A}"/>
              </a:ext>
            </a:extLst>
          </p:cNvPr>
          <p:cNvCxnSpPr/>
          <p:nvPr/>
        </p:nvCxnSpPr>
        <p:spPr>
          <a:xfrm flipH="1">
            <a:off x="509742" y="2417347"/>
            <a:ext cx="10744200" cy="0"/>
          </a:xfrm>
          <a:prstGeom prst="line">
            <a:avLst/>
          </a:prstGeom>
          <a:ln w="5080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sp>
        <p:nvSpPr>
          <p:cNvPr id="63" name="TextBox 62">
            <a:extLst>
              <a:ext uri="{FF2B5EF4-FFF2-40B4-BE49-F238E27FC236}">
                <a16:creationId xmlns:a16="http://schemas.microsoft.com/office/drawing/2014/main" xmlns="" id="{1D98C92F-BC20-BBC6-D14E-DD9C6395B410}"/>
              </a:ext>
            </a:extLst>
          </p:cNvPr>
          <p:cNvSpPr txBox="1"/>
          <p:nvPr/>
        </p:nvSpPr>
        <p:spPr>
          <a:xfrm>
            <a:off x="7951952" y="2865168"/>
            <a:ext cx="3610406" cy="442035"/>
          </a:xfrm>
          <a:prstGeom prst="rect">
            <a:avLst/>
          </a:prstGeom>
          <a:noFill/>
        </p:spPr>
        <p:txBody>
          <a:bodyPr wrap="square" lIns="36000" tIns="36000" rIns="36000" bIns="36000" rtlCol="0">
            <a:spAutoFit/>
          </a:bodyPr>
          <a:lstStyle/>
          <a:p>
            <a:pPr algn="ctr"/>
            <a:r>
              <a:rPr lang="ar-SA" sz="2400" b="1" dirty="0">
                <a:solidFill>
                  <a:srgbClr val="0C2D70"/>
                </a:solidFill>
                <a:latin typeface="Sakkal Majalla" panose="02000000000000000000" pitchFamily="2" charset="-78"/>
                <a:cs typeface="Sakkal Majalla" panose="02000000000000000000" pitchFamily="2" charset="-78"/>
              </a:rPr>
              <a:t>دكتوراه تقنية المعلومات</a:t>
            </a:r>
          </a:p>
        </p:txBody>
      </p:sp>
      <p:cxnSp>
        <p:nvCxnSpPr>
          <p:cNvPr id="28" name="Straight Connector 27">
            <a:extLst>
              <a:ext uri="{FF2B5EF4-FFF2-40B4-BE49-F238E27FC236}">
                <a16:creationId xmlns:a16="http://schemas.microsoft.com/office/drawing/2014/main" xmlns="" id="{AA72CA98-E57C-51F4-BD03-2CF6B079893A}"/>
              </a:ext>
            </a:extLst>
          </p:cNvPr>
          <p:cNvCxnSpPr/>
          <p:nvPr/>
        </p:nvCxnSpPr>
        <p:spPr>
          <a:xfrm flipH="1">
            <a:off x="518587" y="5966646"/>
            <a:ext cx="10744200" cy="0"/>
          </a:xfrm>
          <a:prstGeom prst="line">
            <a:avLst/>
          </a:prstGeom>
          <a:ln w="5080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xmlns="" id="{AA72CA98-E57C-51F4-BD03-2CF6B079893A}"/>
              </a:ext>
            </a:extLst>
          </p:cNvPr>
          <p:cNvCxnSpPr/>
          <p:nvPr/>
        </p:nvCxnSpPr>
        <p:spPr>
          <a:xfrm flipH="1">
            <a:off x="515838" y="3539011"/>
            <a:ext cx="10744200" cy="0"/>
          </a:xfrm>
          <a:prstGeom prst="line">
            <a:avLst/>
          </a:prstGeom>
          <a:ln w="5080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sp>
        <p:nvSpPr>
          <p:cNvPr id="30" name="TextBox 29">
            <a:extLst>
              <a:ext uri="{FF2B5EF4-FFF2-40B4-BE49-F238E27FC236}">
                <a16:creationId xmlns:a16="http://schemas.microsoft.com/office/drawing/2014/main" xmlns="" id="{1D98C92F-BC20-BBC6-D14E-DD9C6395B410}"/>
              </a:ext>
            </a:extLst>
          </p:cNvPr>
          <p:cNvSpPr txBox="1"/>
          <p:nvPr/>
        </p:nvSpPr>
        <p:spPr>
          <a:xfrm>
            <a:off x="7927568" y="3986832"/>
            <a:ext cx="3610406" cy="442035"/>
          </a:xfrm>
          <a:prstGeom prst="rect">
            <a:avLst/>
          </a:prstGeom>
          <a:noFill/>
        </p:spPr>
        <p:txBody>
          <a:bodyPr wrap="square" lIns="36000" tIns="36000" rIns="36000" bIns="36000" rtlCol="0">
            <a:spAutoFit/>
          </a:bodyPr>
          <a:lstStyle/>
          <a:p>
            <a:pPr algn="ctr"/>
            <a:r>
              <a:rPr lang="ar-SA" sz="2400" b="1" dirty="0">
                <a:solidFill>
                  <a:srgbClr val="0C2D70"/>
                </a:solidFill>
                <a:latin typeface="Sakkal Majalla" panose="02000000000000000000" pitchFamily="2" charset="-78"/>
                <a:cs typeface="Sakkal Majalla" panose="02000000000000000000" pitchFamily="2" charset="-78"/>
              </a:rPr>
              <a:t>دكتوراه الإعلام الرقمي</a:t>
            </a:r>
          </a:p>
        </p:txBody>
      </p:sp>
      <p:cxnSp>
        <p:nvCxnSpPr>
          <p:cNvPr id="42" name="Straight Connector 41">
            <a:extLst>
              <a:ext uri="{FF2B5EF4-FFF2-40B4-BE49-F238E27FC236}">
                <a16:creationId xmlns:a16="http://schemas.microsoft.com/office/drawing/2014/main" xmlns="" id="{AA72CA98-E57C-51F4-BD03-2CF6B079893A}"/>
              </a:ext>
            </a:extLst>
          </p:cNvPr>
          <p:cNvCxnSpPr/>
          <p:nvPr/>
        </p:nvCxnSpPr>
        <p:spPr>
          <a:xfrm flipH="1">
            <a:off x="524683" y="4765734"/>
            <a:ext cx="10744200" cy="0"/>
          </a:xfrm>
          <a:prstGeom prst="line">
            <a:avLst/>
          </a:prstGeom>
          <a:ln w="5080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sp>
        <p:nvSpPr>
          <p:cNvPr id="43" name="TextBox 42">
            <a:extLst>
              <a:ext uri="{FF2B5EF4-FFF2-40B4-BE49-F238E27FC236}">
                <a16:creationId xmlns:a16="http://schemas.microsoft.com/office/drawing/2014/main" xmlns="" id="{1D98C92F-BC20-BBC6-D14E-DD9C6395B410}"/>
              </a:ext>
            </a:extLst>
          </p:cNvPr>
          <p:cNvSpPr txBox="1"/>
          <p:nvPr/>
        </p:nvSpPr>
        <p:spPr>
          <a:xfrm>
            <a:off x="7951952" y="5190792"/>
            <a:ext cx="3610406" cy="442035"/>
          </a:xfrm>
          <a:prstGeom prst="rect">
            <a:avLst/>
          </a:prstGeom>
          <a:noFill/>
        </p:spPr>
        <p:txBody>
          <a:bodyPr wrap="square" lIns="36000" tIns="36000" rIns="36000" bIns="36000" rtlCol="0">
            <a:spAutoFit/>
          </a:bodyPr>
          <a:lstStyle/>
          <a:p>
            <a:pPr algn="ctr"/>
            <a:r>
              <a:rPr lang="ar-SA" sz="2400" b="1" dirty="0">
                <a:solidFill>
                  <a:srgbClr val="0C2D70"/>
                </a:solidFill>
                <a:latin typeface="Sakkal Majalla" panose="02000000000000000000" pitchFamily="2" charset="-78"/>
                <a:cs typeface="Sakkal Majalla" panose="02000000000000000000" pitchFamily="2" charset="-78"/>
              </a:rPr>
              <a:t>دكتوراه التربية</a:t>
            </a:r>
          </a:p>
        </p:txBody>
      </p:sp>
      <p:sp>
        <p:nvSpPr>
          <p:cNvPr id="76" name="Rectangle 75">
            <a:extLst>
              <a:ext uri="{FF2B5EF4-FFF2-40B4-BE49-F238E27FC236}">
                <a16:creationId xmlns:a16="http://schemas.microsoft.com/office/drawing/2014/main" xmlns="" id="{06CA0A98-83A0-9036-D2B2-CB10F04FCF7D}"/>
              </a:ext>
            </a:extLst>
          </p:cNvPr>
          <p:cNvSpPr/>
          <p:nvPr/>
        </p:nvSpPr>
        <p:spPr>
          <a:xfrm>
            <a:off x="4928965" y="2750526"/>
            <a:ext cx="1039525" cy="625556"/>
          </a:xfrm>
          <a:prstGeom prst="rect">
            <a:avLst/>
          </a:prstGeom>
        </p:spPr>
        <p:txBody>
          <a:bodyPr wrap="square">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ctr" defTabSz="914400" rtl="1" eaLnBrk="1" fontAlgn="auto" latinLnBrk="0" hangingPunct="1">
              <a:lnSpc>
                <a:spcPct val="95000"/>
              </a:lnSpc>
              <a:spcBef>
                <a:spcPts val="300"/>
              </a:spcBef>
              <a:spcAft>
                <a:spcPts val="300"/>
              </a:spcAft>
              <a:buClrTx/>
              <a:buSzTx/>
              <a:buFontTx/>
              <a:buNone/>
              <a:tabLst/>
              <a:defRPr/>
            </a:pPr>
            <a:r>
              <a:rPr lang="ar-EG" sz="3600" b="1" dirty="0" smtClean="0">
                <a:solidFill>
                  <a:srgbClr val="0C2D70"/>
                </a:solidFill>
                <a:latin typeface="Rockwell Extra Bold" panose="02060903040505020403" pitchFamily="18" charset="0"/>
                <a:cs typeface="Sakkal Majalla" panose="02000000000000000000" pitchFamily="2" charset="-78"/>
              </a:rPr>
              <a:t>81</a:t>
            </a:r>
            <a:endParaRPr kumimoji="0" lang="en-US" sz="3600" b="1" i="0" u="none" strike="noStrike" kern="1200" cap="none" spc="0" normalizeH="0" baseline="0" noProof="0" dirty="0">
              <a:ln>
                <a:noFill/>
              </a:ln>
              <a:solidFill>
                <a:srgbClr val="0C2D70"/>
              </a:solidFill>
              <a:effectLst/>
              <a:uLnTx/>
              <a:uFillTx/>
              <a:latin typeface="Rockwell Extra Bold" panose="02060903040505020403" pitchFamily="18" charset="0"/>
              <a:cs typeface="Sakkal Majalla" panose="02000000000000000000" pitchFamily="2" charset="-78"/>
            </a:endParaRPr>
          </a:p>
        </p:txBody>
      </p:sp>
      <p:sp>
        <p:nvSpPr>
          <p:cNvPr id="77" name="TextBox 76">
            <a:extLst>
              <a:ext uri="{FF2B5EF4-FFF2-40B4-BE49-F238E27FC236}">
                <a16:creationId xmlns:a16="http://schemas.microsoft.com/office/drawing/2014/main" xmlns="" id="{4B408352-C325-B959-C270-46AB8BAE7001}"/>
              </a:ext>
            </a:extLst>
          </p:cNvPr>
          <p:cNvSpPr txBox="1"/>
          <p:nvPr/>
        </p:nvSpPr>
        <p:spPr>
          <a:xfrm>
            <a:off x="4938109" y="2418440"/>
            <a:ext cx="1874428" cy="318924"/>
          </a:xfrm>
          <a:prstGeom prst="rect">
            <a:avLst/>
          </a:prstGeom>
          <a:noFill/>
        </p:spPr>
        <p:txBody>
          <a:bodyPr wrap="square" lIns="36000" tIns="36000" rIns="36000" bIns="36000" rtlCol="0">
            <a:spAutoFit/>
          </a:bodyPr>
          <a:lstStyle/>
          <a:p>
            <a:pPr algn="l"/>
            <a:r>
              <a:rPr lang="ar-SA" sz="1600" b="1" dirty="0">
                <a:solidFill>
                  <a:srgbClr val="0C2D70"/>
                </a:solidFill>
                <a:latin typeface="Sakkal Majalla" panose="02000000000000000000" pitchFamily="2" charset="-78"/>
                <a:cs typeface="Sakkal Majalla" panose="02000000000000000000" pitchFamily="2" charset="-78"/>
              </a:rPr>
              <a:t>إجمالي الساعات</a:t>
            </a:r>
            <a:endParaRPr lang="en-US" sz="1600" b="1" dirty="0" err="1">
              <a:solidFill>
                <a:srgbClr val="0C2D70"/>
              </a:solidFill>
              <a:latin typeface="Sakkal Majalla" panose="02000000000000000000" pitchFamily="2" charset="-78"/>
              <a:cs typeface="Sakkal Majalla" panose="02000000000000000000" pitchFamily="2" charset="-78"/>
            </a:endParaRPr>
          </a:p>
        </p:txBody>
      </p:sp>
      <p:sp>
        <p:nvSpPr>
          <p:cNvPr id="78" name="Rectangle 77">
            <a:extLst>
              <a:ext uri="{FF2B5EF4-FFF2-40B4-BE49-F238E27FC236}">
                <a16:creationId xmlns:a16="http://schemas.microsoft.com/office/drawing/2014/main" xmlns="" id="{017498F6-0A7F-80EC-24D0-B61B158CD67F}"/>
              </a:ext>
            </a:extLst>
          </p:cNvPr>
          <p:cNvSpPr/>
          <p:nvPr/>
        </p:nvSpPr>
        <p:spPr>
          <a:xfrm>
            <a:off x="2345755" y="2764424"/>
            <a:ext cx="1039525" cy="625556"/>
          </a:xfrm>
          <a:prstGeom prst="rect">
            <a:avLst/>
          </a:prstGeom>
        </p:spPr>
        <p:txBody>
          <a:bodyPr wrap="square">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ctr" defTabSz="914400" rtl="1" eaLnBrk="1" fontAlgn="auto" latinLnBrk="0" hangingPunct="1">
              <a:lnSpc>
                <a:spcPct val="95000"/>
              </a:lnSpc>
              <a:spcBef>
                <a:spcPts val="300"/>
              </a:spcBef>
              <a:spcAft>
                <a:spcPts val="300"/>
              </a:spcAft>
              <a:buClrTx/>
              <a:buSzTx/>
              <a:buFontTx/>
              <a:buNone/>
              <a:tabLst/>
              <a:defRPr/>
            </a:pPr>
            <a:r>
              <a:rPr lang="ar-EG" sz="3600" dirty="0" smtClean="0">
                <a:solidFill>
                  <a:srgbClr val="0C2D70"/>
                </a:solidFill>
                <a:latin typeface="Rockwell Extra Bold" panose="02060903040505020403" pitchFamily="18" charset="0"/>
                <a:cs typeface="Sakkal Majalla" panose="02000000000000000000" pitchFamily="2" charset="-78"/>
              </a:rPr>
              <a:t>9</a:t>
            </a:r>
            <a:endParaRPr kumimoji="0" lang="en-US" sz="3600" b="0" i="0" u="none" strike="noStrike" kern="1200" cap="none" spc="0" normalizeH="0" baseline="0" noProof="0" dirty="0">
              <a:ln>
                <a:noFill/>
              </a:ln>
              <a:solidFill>
                <a:srgbClr val="0C2D70"/>
              </a:solidFill>
              <a:effectLst/>
              <a:uLnTx/>
              <a:uFillTx/>
              <a:latin typeface="Rockwell Extra Bold" panose="02060903040505020403" pitchFamily="18" charset="0"/>
              <a:cs typeface="Sakkal Majalla" panose="02000000000000000000" pitchFamily="2" charset="-78"/>
            </a:endParaRPr>
          </a:p>
        </p:txBody>
      </p:sp>
      <p:sp>
        <p:nvSpPr>
          <p:cNvPr id="79" name="TextBox 78">
            <a:extLst>
              <a:ext uri="{FF2B5EF4-FFF2-40B4-BE49-F238E27FC236}">
                <a16:creationId xmlns:a16="http://schemas.microsoft.com/office/drawing/2014/main" xmlns="" id="{E4271802-1166-3A69-C681-1CC5FCF6DC2C}"/>
              </a:ext>
            </a:extLst>
          </p:cNvPr>
          <p:cNvSpPr txBox="1"/>
          <p:nvPr/>
        </p:nvSpPr>
        <p:spPr>
          <a:xfrm>
            <a:off x="2354899" y="2432338"/>
            <a:ext cx="1874428" cy="318924"/>
          </a:xfrm>
          <a:prstGeom prst="rect">
            <a:avLst/>
          </a:prstGeom>
          <a:noFill/>
        </p:spPr>
        <p:txBody>
          <a:bodyPr wrap="square" lIns="36000" tIns="36000" rIns="36000" bIns="36000" rtlCol="0">
            <a:spAutoFit/>
          </a:bodyPr>
          <a:lstStyle/>
          <a:p>
            <a:pPr algn="l"/>
            <a:r>
              <a:rPr lang="ar-SA" sz="1600" b="1" dirty="0">
                <a:solidFill>
                  <a:srgbClr val="0C2D70"/>
                </a:solidFill>
                <a:latin typeface="Sakkal Majalla" panose="02000000000000000000" pitchFamily="2" charset="-78"/>
                <a:cs typeface="Sakkal Majalla" panose="02000000000000000000" pitchFamily="2" charset="-78"/>
              </a:rPr>
              <a:t>إجمالي الفصول</a:t>
            </a:r>
            <a:endParaRPr lang="en-US" sz="1600" b="1" dirty="0" err="1">
              <a:solidFill>
                <a:srgbClr val="0C2D70"/>
              </a:solidFill>
              <a:latin typeface="Sakkal Majalla" panose="02000000000000000000" pitchFamily="2" charset="-78"/>
              <a:cs typeface="Sakkal Majalla" panose="02000000000000000000" pitchFamily="2" charset="-78"/>
            </a:endParaRPr>
          </a:p>
        </p:txBody>
      </p:sp>
      <p:pic>
        <p:nvPicPr>
          <p:cNvPr id="80" name="Graphic 102" descr="Clock with solid fill">
            <a:extLst>
              <a:ext uri="{FF2B5EF4-FFF2-40B4-BE49-F238E27FC236}">
                <a16:creationId xmlns:a16="http://schemas.microsoft.com/office/drawing/2014/main" xmlns="" id="{369F43AC-8FFF-6C5E-3239-A24F066E591F}"/>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asvg="http://schemas.microsoft.com/office/drawing/2016/SVG/main" xmlns="" r:embed="rId6"/>
              </a:ext>
            </a:extLst>
          </a:blip>
          <a:stretch>
            <a:fillRect/>
          </a:stretch>
        </p:blipFill>
        <p:spPr>
          <a:xfrm>
            <a:off x="6045933" y="2481812"/>
            <a:ext cx="914400" cy="914400"/>
          </a:xfrm>
          <a:prstGeom prst="rect">
            <a:avLst/>
          </a:prstGeom>
        </p:spPr>
      </p:pic>
      <p:pic>
        <p:nvPicPr>
          <p:cNvPr id="81" name="Graphic 103" descr="Graduation cap with solid fill">
            <a:extLst>
              <a:ext uri="{FF2B5EF4-FFF2-40B4-BE49-F238E27FC236}">
                <a16:creationId xmlns:a16="http://schemas.microsoft.com/office/drawing/2014/main" xmlns="" id="{73689AB5-13FA-EFEA-ADB8-6C4BBB6C72FD}"/>
              </a:ext>
            </a:extLst>
          </p:cNvPr>
          <p:cNvPicPr>
            <a:picLocks noChangeAspect="1"/>
          </p:cNvPicPr>
          <p:nvPr/>
        </p:nvPicPr>
        <p:blipFill>
          <a:blip r:embed="rId7" cstate="print">
            <a:extLst>
              <a:ext uri="{28A0092B-C50C-407E-A947-70E740481C1C}">
                <a14:useLocalDpi xmlns:a14="http://schemas.microsoft.com/office/drawing/2010/main" val="0"/>
              </a:ext>
              <a:ext uri="{96DAC541-7B7A-43D3-8B79-37D633B846F1}">
                <asvg:svgBlip xmlns:asvg="http://schemas.microsoft.com/office/drawing/2016/SVG/main" xmlns="" r:embed="rId8"/>
              </a:ext>
            </a:extLst>
          </a:blip>
          <a:stretch>
            <a:fillRect/>
          </a:stretch>
        </p:blipFill>
        <p:spPr>
          <a:xfrm>
            <a:off x="3455621" y="2410243"/>
            <a:ext cx="1128705" cy="1128705"/>
          </a:xfrm>
          <a:prstGeom prst="rect">
            <a:avLst/>
          </a:prstGeom>
        </p:spPr>
      </p:pic>
      <p:sp>
        <p:nvSpPr>
          <p:cNvPr id="82" name="Rectangle 81">
            <a:extLst>
              <a:ext uri="{FF2B5EF4-FFF2-40B4-BE49-F238E27FC236}">
                <a16:creationId xmlns:a16="http://schemas.microsoft.com/office/drawing/2014/main" xmlns="" id="{06CA0A98-83A0-9036-D2B2-CB10F04FCF7D}"/>
              </a:ext>
            </a:extLst>
          </p:cNvPr>
          <p:cNvSpPr/>
          <p:nvPr/>
        </p:nvSpPr>
        <p:spPr>
          <a:xfrm>
            <a:off x="4928965" y="3966678"/>
            <a:ext cx="1039525" cy="625556"/>
          </a:xfrm>
          <a:prstGeom prst="rect">
            <a:avLst/>
          </a:prstGeom>
        </p:spPr>
        <p:txBody>
          <a:bodyPr wrap="square">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ctr" defTabSz="914400" rtl="1" eaLnBrk="1" fontAlgn="auto" latinLnBrk="0" hangingPunct="1">
              <a:lnSpc>
                <a:spcPct val="95000"/>
              </a:lnSpc>
              <a:spcBef>
                <a:spcPts val="300"/>
              </a:spcBef>
              <a:spcAft>
                <a:spcPts val="300"/>
              </a:spcAft>
              <a:buClrTx/>
              <a:buSzTx/>
              <a:buFontTx/>
              <a:buNone/>
              <a:tabLst/>
              <a:defRPr/>
            </a:pPr>
            <a:r>
              <a:rPr lang="ar-EG" sz="3600" b="1" dirty="0" smtClean="0">
                <a:solidFill>
                  <a:srgbClr val="0C2D70"/>
                </a:solidFill>
                <a:latin typeface="Rockwell Extra Bold" panose="02060903040505020403" pitchFamily="18" charset="0"/>
                <a:cs typeface="Sakkal Majalla" panose="02000000000000000000" pitchFamily="2" charset="-78"/>
              </a:rPr>
              <a:t>81</a:t>
            </a:r>
            <a:endParaRPr kumimoji="0" lang="en-US" sz="3600" b="1" i="0" u="none" strike="noStrike" kern="1200" cap="none" spc="0" normalizeH="0" baseline="0" noProof="0" dirty="0">
              <a:ln>
                <a:noFill/>
              </a:ln>
              <a:solidFill>
                <a:srgbClr val="0C2D70"/>
              </a:solidFill>
              <a:effectLst/>
              <a:uLnTx/>
              <a:uFillTx/>
              <a:latin typeface="Rockwell Extra Bold" panose="02060903040505020403" pitchFamily="18" charset="0"/>
              <a:cs typeface="Sakkal Majalla" panose="02000000000000000000" pitchFamily="2" charset="-78"/>
            </a:endParaRPr>
          </a:p>
        </p:txBody>
      </p:sp>
      <p:sp>
        <p:nvSpPr>
          <p:cNvPr id="83" name="TextBox 82">
            <a:extLst>
              <a:ext uri="{FF2B5EF4-FFF2-40B4-BE49-F238E27FC236}">
                <a16:creationId xmlns:a16="http://schemas.microsoft.com/office/drawing/2014/main" xmlns="" id="{4B408352-C325-B959-C270-46AB8BAE7001}"/>
              </a:ext>
            </a:extLst>
          </p:cNvPr>
          <p:cNvSpPr txBox="1"/>
          <p:nvPr/>
        </p:nvSpPr>
        <p:spPr>
          <a:xfrm>
            <a:off x="4938109" y="3634592"/>
            <a:ext cx="1874428" cy="318924"/>
          </a:xfrm>
          <a:prstGeom prst="rect">
            <a:avLst/>
          </a:prstGeom>
          <a:noFill/>
        </p:spPr>
        <p:txBody>
          <a:bodyPr wrap="square" lIns="36000" tIns="36000" rIns="36000" bIns="36000" rtlCol="0">
            <a:spAutoFit/>
          </a:bodyPr>
          <a:lstStyle/>
          <a:p>
            <a:pPr algn="l"/>
            <a:r>
              <a:rPr lang="ar-SA" sz="1600" b="1" dirty="0">
                <a:solidFill>
                  <a:srgbClr val="0C2D70"/>
                </a:solidFill>
                <a:latin typeface="Sakkal Majalla" panose="02000000000000000000" pitchFamily="2" charset="-78"/>
                <a:cs typeface="Sakkal Majalla" panose="02000000000000000000" pitchFamily="2" charset="-78"/>
              </a:rPr>
              <a:t>إجمالي الساعات</a:t>
            </a:r>
            <a:endParaRPr lang="en-US" sz="1600" b="1" dirty="0" err="1">
              <a:solidFill>
                <a:srgbClr val="0C2D70"/>
              </a:solidFill>
              <a:latin typeface="Sakkal Majalla" panose="02000000000000000000" pitchFamily="2" charset="-78"/>
              <a:cs typeface="Sakkal Majalla" panose="02000000000000000000" pitchFamily="2" charset="-78"/>
            </a:endParaRPr>
          </a:p>
        </p:txBody>
      </p:sp>
      <p:sp>
        <p:nvSpPr>
          <p:cNvPr id="84" name="Rectangle 83">
            <a:extLst>
              <a:ext uri="{FF2B5EF4-FFF2-40B4-BE49-F238E27FC236}">
                <a16:creationId xmlns:a16="http://schemas.microsoft.com/office/drawing/2014/main" xmlns="" id="{017498F6-0A7F-80EC-24D0-B61B158CD67F}"/>
              </a:ext>
            </a:extLst>
          </p:cNvPr>
          <p:cNvSpPr/>
          <p:nvPr/>
        </p:nvSpPr>
        <p:spPr>
          <a:xfrm>
            <a:off x="2345755" y="3980576"/>
            <a:ext cx="1039525" cy="625556"/>
          </a:xfrm>
          <a:prstGeom prst="rect">
            <a:avLst/>
          </a:prstGeom>
        </p:spPr>
        <p:txBody>
          <a:bodyPr wrap="square">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ctr" defTabSz="914400" rtl="1" eaLnBrk="1" fontAlgn="auto" latinLnBrk="0" hangingPunct="1">
              <a:lnSpc>
                <a:spcPct val="95000"/>
              </a:lnSpc>
              <a:spcBef>
                <a:spcPts val="300"/>
              </a:spcBef>
              <a:spcAft>
                <a:spcPts val="300"/>
              </a:spcAft>
              <a:buClrTx/>
              <a:buSzTx/>
              <a:buFontTx/>
              <a:buNone/>
              <a:tabLst/>
              <a:defRPr/>
            </a:pPr>
            <a:r>
              <a:rPr lang="ar-EG" sz="3600" dirty="0" smtClean="0">
                <a:solidFill>
                  <a:srgbClr val="0C2D70"/>
                </a:solidFill>
                <a:latin typeface="Rockwell Extra Bold" panose="02060903040505020403" pitchFamily="18" charset="0"/>
                <a:cs typeface="Sakkal Majalla" panose="02000000000000000000" pitchFamily="2" charset="-78"/>
              </a:rPr>
              <a:t>9</a:t>
            </a:r>
            <a:endParaRPr kumimoji="0" lang="en-US" sz="3600" b="0" i="0" u="none" strike="noStrike" kern="1200" cap="none" spc="0" normalizeH="0" baseline="0" noProof="0" dirty="0">
              <a:ln>
                <a:noFill/>
              </a:ln>
              <a:solidFill>
                <a:srgbClr val="0C2D70"/>
              </a:solidFill>
              <a:effectLst/>
              <a:uLnTx/>
              <a:uFillTx/>
              <a:latin typeface="Rockwell Extra Bold" panose="02060903040505020403" pitchFamily="18" charset="0"/>
              <a:cs typeface="Sakkal Majalla" panose="02000000000000000000" pitchFamily="2" charset="-78"/>
            </a:endParaRPr>
          </a:p>
        </p:txBody>
      </p:sp>
      <p:sp>
        <p:nvSpPr>
          <p:cNvPr id="85" name="TextBox 84">
            <a:extLst>
              <a:ext uri="{FF2B5EF4-FFF2-40B4-BE49-F238E27FC236}">
                <a16:creationId xmlns:a16="http://schemas.microsoft.com/office/drawing/2014/main" xmlns="" id="{E4271802-1166-3A69-C681-1CC5FCF6DC2C}"/>
              </a:ext>
            </a:extLst>
          </p:cNvPr>
          <p:cNvSpPr txBox="1"/>
          <p:nvPr/>
        </p:nvSpPr>
        <p:spPr>
          <a:xfrm>
            <a:off x="2354899" y="3648490"/>
            <a:ext cx="1874428" cy="318924"/>
          </a:xfrm>
          <a:prstGeom prst="rect">
            <a:avLst/>
          </a:prstGeom>
          <a:noFill/>
        </p:spPr>
        <p:txBody>
          <a:bodyPr wrap="square" lIns="36000" tIns="36000" rIns="36000" bIns="36000" rtlCol="0">
            <a:spAutoFit/>
          </a:bodyPr>
          <a:lstStyle/>
          <a:p>
            <a:pPr algn="l"/>
            <a:r>
              <a:rPr lang="ar-SA" sz="1600" b="1" dirty="0">
                <a:solidFill>
                  <a:srgbClr val="0C2D70"/>
                </a:solidFill>
                <a:latin typeface="Sakkal Majalla" panose="02000000000000000000" pitchFamily="2" charset="-78"/>
                <a:cs typeface="Sakkal Majalla" panose="02000000000000000000" pitchFamily="2" charset="-78"/>
              </a:rPr>
              <a:t>إجمالي الفصول</a:t>
            </a:r>
            <a:endParaRPr lang="en-US" sz="1600" b="1" dirty="0" err="1">
              <a:solidFill>
                <a:srgbClr val="0C2D70"/>
              </a:solidFill>
              <a:latin typeface="Sakkal Majalla" panose="02000000000000000000" pitchFamily="2" charset="-78"/>
              <a:cs typeface="Sakkal Majalla" panose="02000000000000000000" pitchFamily="2" charset="-78"/>
            </a:endParaRPr>
          </a:p>
        </p:txBody>
      </p:sp>
      <p:pic>
        <p:nvPicPr>
          <p:cNvPr id="86" name="Graphic 102" descr="Clock with solid fill">
            <a:extLst>
              <a:ext uri="{FF2B5EF4-FFF2-40B4-BE49-F238E27FC236}">
                <a16:creationId xmlns:a16="http://schemas.microsoft.com/office/drawing/2014/main" xmlns="" id="{369F43AC-8FFF-6C5E-3239-A24F066E591F}"/>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asvg="http://schemas.microsoft.com/office/drawing/2016/SVG/main" xmlns="" r:embed="rId6"/>
              </a:ext>
            </a:extLst>
          </a:blip>
          <a:stretch>
            <a:fillRect/>
          </a:stretch>
        </p:blipFill>
        <p:spPr>
          <a:xfrm>
            <a:off x="6045933" y="3697964"/>
            <a:ext cx="914400" cy="914400"/>
          </a:xfrm>
          <a:prstGeom prst="rect">
            <a:avLst/>
          </a:prstGeom>
        </p:spPr>
      </p:pic>
      <p:sp>
        <p:nvSpPr>
          <p:cNvPr id="87" name="Rectangle 86">
            <a:extLst>
              <a:ext uri="{FF2B5EF4-FFF2-40B4-BE49-F238E27FC236}">
                <a16:creationId xmlns:a16="http://schemas.microsoft.com/office/drawing/2014/main" xmlns="" id="{06CA0A98-83A0-9036-D2B2-CB10F04FCF7D}"/>
              </a:ext>
            </a:extLst>
          </p:cNvPr>
          <p:cNvSpPr/>
          <p:nvPr/>
        </p:nvSpPr>
        <p:spPr>
          <a:xfrm>
            <a:off x="4928965" y="5210262"/>
            <a:ext cx="1039525" cy="625556"/>
          </a:xfrm>
          <a:prstGeom prst="rect">
            <a:avLst/>
          </a:prstGeom>
        </p:spPr>
        <p:txBody>
          <a:bodyPr wrap="square">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ctr" defTabSz="914400" rtl="1" eaLnBrk="1" fontAlgn="auto" latinLnBrk="0" hangingPunct="1">
              <a:lnSpc>
                <a:spcPct val="95000"/>
              </a:lnSpc>
              <a:spcBef>
                <a:spcPts val="300"/>
              </a:spcBef>
              <a:spcAft>
                <a:spcPts val="300"/>
              </a:spcAft>
              <a:buClrTx/>
              <a:buSzTx/>
              <a:buFontTx/>
              <a:buNone/>
              <a:tabLst/>
              <a:defRPr/>
            </a:pPr>
            <a:r>
              <a:rPr lang="ar-EG" sz="3600" b="1" dirty="0" smtClean="0">
                <a:solidFill>
                  <a:srgbClr val="0C2D70"/>
                </a:solidFill>
                <a:latin typeface="Rockwell Extra Bold" panose="02060903040505020403" pitchFamily="18" charset="0"/>
                <a:cs typeface="Sakkal Majalla" panose="02000000000000000000" pitchFamily="2" charset="-78"/>
              </a:rPr>
              <a:t>81</a:t>
            </a:r>
            <a:endParaRPr kumimoji="0" lang="en-US" sz="3600" b="1" i="0" u="none" strike="noStrike" kern="1200" cap="none" spc="0" normalizeH="0" baseline="0" noProof="0" dirty="0">
              <a:ln>
                <a:noFill/>
              </a:ln>
              <a:solidFill>
                <a:srgbClr val="0C2D70"/>
              </a:solidFill>
              <a:effectLst/>
              <a:uLnTx/>
              <a:uFillTx/>
              <a:latin typeface="Rockwell Extra Bold" panose="02060903040505020403" pitchFamily="18" charset="0"/>
              <a:cs typeface="Sakkal Majalla" panose="02000000000000000000" pitchFamily="2" charset="-78"/>
            </a:endParaRPr>
          </a:p>
        </p:txBody>
      </p:sp>
      <p:sp>
        <p:nvSpPr>
          <p:cNvPr id="88" name="TextBox 87">
            <a:extLst>
              <a:ext uri="{FF2B5EF4-FFF2-40B4-BE49-F238E27FC236}">
                <a16:creationId xmlns:a16="http://schemas.microsoft.com/office/drawing/2014/main" xmlns="" id="{4B408352-C325-B959-C270-46AB8BAE7001}"/>
              </a:ext>
            </a:extLst>
          </p:cNvPr>
          <p:cNvSpPr txBox="1"/>
          <p:nvPr/>
        </p:nvSpPr>
        <p:spPr>
          <a:xfrm>
            <a:off x="4938109" y="4878176"/>
            <a:ext cx="1874428" cy="318924"/>
          </a:xfrm>
          <a:prstGeom prst="rect">
            <a:avLst/>
          </a:prstGeom>
          <a:noFill/>
        </p:spPr>
        <p:txBody>
          <a:bodyPr wrap="square" lIns="36000" tIns="36000" rIns="36000" bIns="36000" rtlCol="0">
            <a:spAutoFit/>
          </a:bodyPr>
          <a:lstStyle/>
          <a:p>
            <a:pPr algn="l"/>
            <a:r>
              <a:rPr lang="ar-SA" sz="1600" b="1" dirty="0">
                <a:solidFill>
                  <a:srgbClr val="0C2D70"/>
                </a:solidFill>
                <a:latin typeface="Sakkal Majalla" panose="02000000000000000000" pitchFamily="2" charset="-78"/>
                <a:cs typeface="Sakkal Majalla" panose="02000000000000000000" pitchFamily="2" charset="-78"/>
              </a:rPr>
              <a:t>إجمالي الساعات</a:t>
            </a:r>
            <a:endParaRPr lang="en-US" sz="1600" b="1" dirty="0" err="1">
              <a:solidFill>
                <a:srgbClr val="0C2D70"/>
              </a:solidFill>
              <a:latin typeface="Sakkal Majalla" panose="02000000000000000000" pitchFamily="2" charset="-78"/>
              <a:cs typeface="Sakkal Majalla" panose="02000000000000000000" pitchFamily="2" charset="-78"/>
            </a:endParaRPr>
          </a:p>
        </p:txBody>
      </p:sp>
      <p:sp>
        <p:nvSpPr>
          <p:cNvPr id="89" name="Rectangle 88">
            <a:extLst>
              <a:ext uri="{FF2B5EF4-FFF2-40B4-BE49-F238E27FC236}">
                <a16:creationId xmlns:a16="http://schemas.microsoft.com/office/drawing/2014/main" xmlns="" id="{017498F6-0A7F-80EC-24D0-B61B158CD67F}"/>
              </a:ext>
            </a:extLst>
          </p:cNvPr>
          <p:cNvSpPr/>
          <p:nvPr/>
        </p:nvSpPr>
        <p:spPr>
          <a:xfrm>
            <a:off x="2345755" y="5224160"/>
            <a:ext cx="1039525" cy="625556"/>
          </a:xfrm>
          <a:prstGeom prst="rect">
            <a:avLst/>
          </a:prstGeom>
        </p:spPr>
        <p:txBody>
          <a:bodyPr wrap="square">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ctr" defTabSz="914400" rtl="1" eaLnBrk="1" fontAlgn="auto" latinLnBrk="0" hangingPunct="1">
              <a:lnSpc>
                <a:spcPct val="95000"/>
              </a:lnSpc>
              <a:spcBef>
                <a:spcPts val="300"/>
              </a:spcBef>
              <a:spcAft>
                <a:spcPts val="300"/>
              </a:spcAft>
              <a:buClrTx/>
              <a:buSzTx/>
              <a:buFontTx/>
              <a:buNone/>
              <a:tabLst/>
              <a:defRPr/>
            </a:pPr>
            <a:r>
              <a:rPr lang="ar-EG" sz="3600" dirty="0" smtClean="0">
                <a:solidFill>
                  <a:srgbClr val="0C2D70"/>
                </a:solidFill>
                <a:latin typeface="Rockwell Extra Bold" panose="02060903040505020403" pitchFamily="18" charset="0"/>
                <a:cs typeface="Sakkal Majalla" panose="02000000000000000000" pitchFamily="2" charset="-78"/>
              </a:rPr>
              <a:t>9</a:t>
            </a:r>
            <a:endParaRPr kumimoji="0" lang="en-US" sz="3600" b="0" i="0" u="none" strike="noStrike" kern="1200" cap="none" spc="0" normalizeH="0" baseline="0" noProof="0" dirty="0">
              <a:ln>
                <a:noFill/>
              </a:ln>
              <a:solidFill>
                <a:srgbClr val="0C2D70"/>
              </a:solidFill>
              <a:effectLst/>
              <a:uLnTx/>
              <a:uFillTx/>
              <a:latin typeface="Rockwell Extra Bold" panose="02060903040505020403" pitchFamily="18" charset="0"/>
              <a:cs typeface="Sakkal Majalla" panose="02000000000000000000" pitchFamily="2" charset="-78"/>
            </a:endParaRPr>
          </a:p>
        </p:txBody>
      </p:sp>
      <p:sp>
        <p:nvSpPr>
          <p:cNvPr id="90" name="TextBox 89">
            <a:extLst>
              <a:ext uri="{FF2B5EF4-FFF2-40B4-BE49-F238E27FC236}">
                <a16:creationId xmlns:a16="http://schemas.microsoft.com/office/drawing/2014/main" xmlns="" id="{E4271802-1166-3A69-C681-1CC5FCF6DC2C}"/>
              </a:ext>
            </a:extLst>
          </p:cNvPr>
          <p:cNvSpPr txBox="1"/>
          <p:nvPr/>
        </p:nvSpPr>
        <p:spPr>
          <a:xfrm>
            <a:off x="2354899" y="4892074"/>
            <a:ext cx="1874428" cy="318924"/>
          </a:xfrm>
          <a:prstGeom prst="rect">
            <a:avLst/>
          </a:prstGeom>
          <a:noFill/>
        </p:spPr>
        <p:txBody>
          <a:bodyPr wrap="square" lIns="36000" tIns="36000" rIns="36000" bIns="36000" rtlCol="0">
            <a:spAutoFit/>
          </a:bodyPr>
          <a:lstStyle/>
          <a:p>
            <a:pPr algn="l"/>
            <a:r>
              <a:rPr lang="ar-SA" sz="1600" b="1" dirty="0">
                <a:solidFill>
                  <a:srgbClr val="0C2D70"/>
                </a:solidFill>
                <a:latin typeface="Sakkal Majalla" panose="02000000000000000000" pitchFamily="2" charset="-78"/>
                <a:cs typeface="Sakkal Majalla" panose="02000000000000000000" pitchFamily="2" charset="-78"/>
              </a:rPr>
              <a:t>إجمالي الفصول</a:t>
            </a:r>
            <a:endParaRPr lang="en-US" sz="1600" b="1" dirty="0" err="1">
              <a:solidFill>
                <a:srgbClr val="0C2D70"/>
              </a:solidFill>
              <a:latin typeface="Sakkal Majalla" panose="02000000000000000000" pitchFamily="2" charset="-78"/>
              <a:cs typeface="Sakkal Majalla" panose="02000000000000000000" pitchFamily="2" charset="-78"/>
            </a:endParaRPr>
          </a:p>
        </p:txBody>
      </p:sp>
      <p:pic>
        <p:nvPicPr>
          <p:cNvPr id="91" name="Graphic 102" descr="Clock with solid fill">
            <a:extLst>
              <a:ext uri="{FF2B5EF4-FFF2-40B4-BE49-F238E27FC236}">
                <a16:creationId xmlns:a16="http://schemas.microsoft.com/office/drawing/2014/main" xmlns="" id="{369F43AC-8FFF-6C5E-3239-A24F066E591F}"/>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asvg="http://schemas.microsoft.com/office/drawing/2016/SVG/main" xmlns="" r:embed="rId6"/>
              </a:ext>
            </a:extLst>
          </a:blip>
          <a:stretch>
            <a:fillRect/>
          </a:stretch>
        </p:blipFill>
        <p:spPr>
          <a:xfrm>
            <a:off x="6045933" y="4941548"/>
            <a:ext cx="914400" cy="914400"/>
          </a:xfrm>
          <a:prstGeom prst="rect">
            <a:avLst/>
          </a:prstGeom>
        </p:spPr>
      </p:pic>
      <p:pic>
        <p:nvPicPr>
          <p:cNvPr id="92" name="Graphic 103" descr="Graduation cap with solid fill">
            <a:extLst>
              <a:ext uri="{FF2B5EF4-FFF2-40B4-BE49-F238E27FC236}">
                <a16:creationId xmlns:a16="http://schemas.microsoft.com/office/drawing/2014/main" xmlns="" id="{73689AB5-13FA-EFEA-ADB8-6C4BBB6C72FD}"/>
              </a:ext>
            </a:extLst>
          </p:cNvPr>
          <p:cNvPicPr>
            <a:picLocks noChangeAspect="1"/>
          </p:cNvPicPr>
          <p:nvPr/>
        </p:nvPicPr>
        <p:blipFill>
          <a:blip r:embed="rId7" cstate="print">
            <a:extLst>
              <a:ext uri="{28A0092B-C50C-407E-A947-70E740481C1C}">
                <a14:useLocalDpi xmlns:a14="http://schemas.microsoft.com/office/drawing/2010/main" val="0"/>
              </a:ext>
              <a:ext uri="{96DAC541-7B7A-43D3-8B79-37D633B846F1}">
                <asvg:svgBlip xmlns:asvg="http://schemas.microsoft.com/office/drawing/2016/SVG/main" xmlns="" r:embed="rId8"/>
              </a:ext>
            </a:extLst>
          </a:blip>
          <a:stretch>
            <a:fillRect/>
          </a:stretch>
        </p:blipFill>
        <p:spPr>
          <a:xfrm>
            <a:off x="3455621" y="3511326"/>
            <a:ext cx="1128705" cy="1128705"/>
          </a:xfrm>
          <a:prstGeom prst="rect">
            <a:avLst/>
          </a:prstGeom>
        </p:spPr>
      </p:pic>
      <p:pic>
        <p:nvPicPr>
          <p:cNvPr id="93" name="Graphic 103" descr="Graduation cap with solid fill">
            <a:extLst>
              <a:ext uri="{FF2B5EF4-FFF2-40B4-BE49-F238E27FC236}">
                <a16:creationId xmlns:a16="http://schemas.microsoft.com/office/drawing/2014/main" xmlns="" id="{73689AB5-13FA-EFEA-ADB8-6C4BBB6C72FD}"/>
              </a:ext>
            </a:extLst>
          </p:cNvPr>
          <p:cNvPicPr>
            <a:picLocks noChangeAspect="1"/>
          </p:cNvPicPr>
          <p:nvPr/>
        </p:nvPicPr>
        <p:blipFill>
          <a:blip r:embed="rId7" cstate="print">
            <a:extLst>
              <a:ext uri="{28A0092B-C50C-407E-A947-70E740481C1C}">
                <a14:useLocalDpi xmlns:a14="http://schemas.microsoft.com/office/drawing/2010/main" val="0"/>
              </a:ext>
              <a:ext uri="{96DAC541-7B7A-43D3-8B79-37D633B846F1}">
                <asvg:svgBlip xmlns:asvg="http://schemas.microsoft.com/office/drawing/2016/SVG/main" xmlns="" r:embed="rId8"/>
              </a:ext>
            </a:extLst>
          </a:blip>
          <a:stretch>
            <a:fillRect/>
          </a:stretch>
        </p:blipFill>
        <p:spPr>
          <a:xfrm>
            <a:off x="3455620" y="4659807"/>
            <a:ext cx="1128705" cy="1128705"/>
          </a:xfrm>
          <a:prstGeom prst="rect">
            <a:avLst/>
          </a:prstGeom>
        </p:spPr>
      </p:pic>
      <p:sp>
        <p:nvSpPr>
          <p:cNvPr id="37" name="TextBox 36"/>
          <p:cNvSpPr txBox="1"/>
          <p:nvPr/>
        </p:nvSpPr>
        <p:spPr>
          <a:xfrm>
            <a:off x="194617" y="6429344"/>
            <a:ext cx="2792809" cy="400110"/>
          </a:xfrm>
          <a:prstGeom prst="rect">
            <a:avLst/>
          </a:prstGeom>
          <a:noFill/>
        </p:spPr>
        <p:txBody>
          <a:bodyPr wrap="square" rtlCol="0">
            <a:spAutoFit/>
          </a:bodyPr>
          <a:lstStyle/>
          <a:p>
            <a:pPr algn="ctr"/>
            <a:r>
              <a:rPr lang="en-US" sz="2000" b="1" dirty="0" smtClean="0">
                <a:solidFill>
                  <a:schemeClr val="accent1">
                    <a:lumMod val="75000"/>
                  </a:schemeClr>
                </a:solidFill>
              </a:rPr>
              <a:t>www.midocean.edu.km</a:t>
            </a:r>
            <a:endParaRPr lang="en-US" sz="2000" b="1" dirty="0">
              <a:solidFill>
                <a:schemeClr val="accent1">
                  <a:lumMod val="75000"/>
                </a:schemeClr>
              </a:solidFill>
            </a:endParaRPr>
          </a:p>
        </p:txBody>
      </p:sp>
    </p:spTree>
    <p:extLst>
      <p:ext uri="{BB962C8B-B14F-4D97-AF65-F5344CB8AC3E}">
        <p14:creationId xmlns:p14="http://schemas.microsoft.com/office/powerpoint/2010/main" val="2214422954"/>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9" y="500900"/>
            <a:ext cx="893618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2551176" y="667612"/>
            <a:ext cx="8924544" cy="61077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b="1" dirty="0">
                <a:solidFill>
                  <a:schemeClr val="bg1"/>
                </a:solidFill>
                <a:latin typeface="Alexandria" pitchFamily="2" charset="-78"/>
                <a:cs typeface="Alexandria" pitchFamily="2" charset="-78"/>
              </a:rPr>
              <a:t>البرامج التي تقدمها الجامعة </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52" name="TextBox 51">
            <a:extLst>
              <a:ext uri="{FF2B5EF4-FFF2-40B4-BE49-F238E27FC236}">
                <a16:creationId xmlns:a16="http://schemas.microsoft.com/office/drawing/2014/main" xmlns="" id="{2BB63113-139F-5A9A-824B-ED8F12D070B7}"/>
              </a:ext>
            </a:extLst>
          </p:cNvPr>
          <p:cNvSpPr txBox="1"/>
          <p:nvPr/>
        </p:nvSpPr>
        <p:spPr>
          <a:xfrm>
            <a:off x="8260526" y="2110334"/>
            <a:ext cx="3139720" cy="442035"/>
          </a:xfrm>
          <a:prstGeom prst="rect">
            <a:avLst/>
          </a:prstGeom>
          <a:noFill/>
        </p:spPr>
        <p:txBody>
          <a:bodyPr wrap="square" lIns="36000" tIns="36000" rIns="36000" bIns="36000" rtlCol="0">
            <a:spAutoFit/>
          </a:bodyPr>
          <a:lstStyle/>
          <a:p>
            <a:pPr algn="ctr"/>
            <a:r>
              <a:rPr lang="ar-EG" sz="2400" b="1" dirty="0">
                <a:solidFill>
                  <a:srgbClr val="0C2D70"/>
                </a:solidFill>
                <a:latin typeface="Sakkal Majalla" panose="02000000000000000000" pitchFamily="2" charset="-78"/>
                <a:cs typeface="Sakkal Majalla" panose="02000000000000000000" pitchFamily="2" charset="-78"/>
              </a:rPr>
              <a:t>دكتوراه التسويق</a:t>
            </a:r>
          </a:p>
        </p:txBody>
      </p:sp>
      <p:sp>
        <p:nvSpPr>
          <p:cNvPr id="53" name="Rectangle 52">
            <a:extLst>
              <a:ext uri="{FF2B5EF4-FFF2-40B4-BE49-F238E27FC236}">
                <a16:creationId xmlns:a16="http://schemas.microsoft.com/office/drawing/2014/main" xmlns="" id="{06CA0A98-83A0-9036-D2B2-CB10F04FCF7D}"/>
              </a:ext>
            </a:extLst>
          </p:cNvPr>
          <p:cNvSpPr/>
          <p:nvPr/>
        </p:nvSpPr>
        <p:spPr>
          <a:xfrm>
            <a:off x="4776565" y="2095206"/>
            <a:ext cx="1039525" cy="625556"/>
          </a:xfrm>
          <a:prstGeom prst="rect">
            <a:avLst/>
          </a:prstGeom>
        </p:spPr>
        <p:txBody>
          <a:bodyPr wrap="square">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ctr" defTabSz="914400" rtl="1" eaLnBrk="1" fontAlgn="auto" latinLnBrk="0" hangingPunct="1">
              <a:lnSpc>
                <a:spcPct val="95000"/>
              </a:lnSpc>
              <a:spcBef>
                <a:spcPts val="300"/>
              </a:spcBef>
              <a:spcAft>
                <a:spcPts val="300"/>
              </a:spcAft>
              <a:buClrTx/>
              <a:buSzTx/>
              <a:buFontTx/>
              <a:buNone/>
              <a:tabLst/>
              <a:defRPr/>
            </a:pPr>
            <a:r>
              <a:rPr lang="ar-EG" sz="3600" b="1" dirty="0" smtClean="0">
                <a:solidFill>
                  <a:srgbClr val="0C2D70"/>
                </a:solidFill>
                <a:latin typeface="Rockwell Extra Bold" panose="02060903040505020403" pitchFamily="18" charset="0"/>
                <a:cs typeface="Sakkal Majalla" panose="02000000000000000000" pitchFamily="2" charset="-78"/>
              </a:rPr>
              <a:t>81</a:t>
            </a:r>
            <a:endParaRPr kumimoji="0" lang="en-US" sz="3600" b="1" i="0" u="none" strike="noStrike" kern="1200" cap="none" spc="0" normalizeH="0" baseline="0" noProof="0" dirty="0">
              <a:ln>
                <a:noFill/>
              </a:ln>
              <a:solidFill>
                <a:srgbClr val="0C2D70"/>
              </a:solidFill>
              <a:effectLst/>
              <a:uLnTx/>
              <a:uFillTx/>
              <a:latin typeface="Rockwell Extra Bold" panose="02060903040505020403" pitchFamily="18" charset="0"/>
              <a:cs typeface="Sakkal Majalla" panose="02000000000000000000" pitchFamily="2" charset="-78"/>
            </a:endParaRPr>
          </a:p>
        </p:txBody>
      </p:sp>
      <p:sp>
        <p:nvSpPr>
          <p:cNvPr id="54" name="TextBox 53">
            <a:extLst>
              <a:ext uri="{FF2B5EF4-FFF2-40B4-BE49-F238E27FC236}">
                <a16:creationId xmlns:a16="http://schemas.microsoft.com/office/drawing/2014/main" xmlns="" id="{4B408352-C325-B959-C270-46AB8BAE7001}"/>
              </a:ext>
            </a:extLst>
          </p:cNvPr>
          <p:cNvSpPr txBox="1"/>
          <p:nvPr/>
        </p:nvSpPr>
        <p:spPr>
          <a:xfrm>
            <a:off x="4785709" y="1763120"/>
            <a:ext cx="1874428" cy="318924"/>
          </a:xfrm>
          <a:prstGeom prst="rect">
            <a:avLst/>
          </a:prstGeom>
          <a:noFill/>
        </p:spPr>
        <p:txBody>
          <a:bodyPr wrap="square" lIns="36000" tIns="36000" rIns="36000" bIns="36000" rtlCol="0">
            <a:spAutoFit/>
          </a:bodyPr>
          <a:lstStyle/>
          <a:p>
            <a:pPr algn="l"/>
            <a:r>
              <a:rPr lang="ar-SA" sz="1600" b="1" dirty="0">
                <a:solidFill>
                  <a:srgbClr val="0C2D70"/>
                </a:solidFill>
                <a:latin typeface="Sakkal Majalla" panose="02000000000000000000" pitchFamily="2" charset="-78"/>
                <a:cs typeface="Sakkal Majalla" panose="02000000000000000000" pitchFamily="2" charset="-78"/>
              </a:rPr>
              <a:t>إجمالي الساعات</a:t>
            </a:r>
            <a:endParaRPr lang="en-US" sz="1600" b="1" dirty="0" err="1">
              <a:solidFill>
                <a:srgbClr val="0C2D70"/>
              </a:solidFill>
              <a:latin typeface="Sakkal Majalla" panose="02000000000000000000" pitchFamily="2" charset="-78"/>
              <a:cs typeface="Sakkal Majalla" panose="02000000000000000000" pitchFamily="2" charset="-78"/>
            </a:endParaRPr>
          </a:p>
        </p:txBody>
      </p:sp>
      <p:sp>
        <p:nvSpPr>
          <p:cNvPr id="55" name="Rectangle 54">
            <a:extLst>
              <a:ext uri="{FF2B5EF4-FFF2-40B4-BE49-F238E27FC236}">
                <a16:creationId xmlns:a16="http://schemas.microsoft.com/office/drawing/2014/main" xmlns="" id="{017498F6-0A7F-80EC-24D0-B61B158CD67F}"/>
              </a:ext>
            </a:extLst>
          </p:cNvPr>
          <p:cNvSpPr/>
          <p:nvPr/>
        </p:nvSpPr>
        <p:spPr>
          <a:xfrm>
            <a:off x="2193355" y="2109104"/>
            <a:ext cx="1039525" cy="625556"/>
          </a:xfrm>
          <a:prstGeom prst="rect">
            <a:avLst/>
          </a:prstGeom>
        </p:spPr>
        <p:txBody>
          <a:bodyPr wrap="square">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ctr" defTabSz="914400" rtl="1" eaLnBrk="1" fontAlgn="auto" latinLnBrk="0" hangingPunct="1">
              <a:lnSpc>
                <a:spcPct val="95000"/>
              </a:lnSpc>
              <a:spcBef>
                <a:spcPts val="300"/>
              </a:spcBef>
              <a:spcAft>
                <a:spcPts val="300"/>
              </a:spcAft>
              <a:buClrTx/>
              <a:buSzTx/>
              <a:buFontTx/>
              <a:buNone/>
              <a:tabLst/>
              <a:defRPr/>
            </a:pPr>
            <a:r>
              <a:rPr lang="ar-EG" sz="3600" dirty="0" smtClean="0">
                <a:solidFill>
                  <a:srgbClr val="0C2D70"/>
                </a:solidFill>
                <a:latin typeface="Rockwell Extra Bold" panose="02060903040505020403" pitchFamily="18" charset="0"/>
                <a:cs typeface="Sakkal Majalla" panose="02000000000000000000" pitchFamily="2" charset="-78"/>
              </a:rPr>
              <a:t>9</a:t>
            </a:r>
            <a:endParaRPr kumimoji="0" lang="en-US" sz="3600" b="0" i="0" u="none" strike="noStrike" kern="1200" cap="none" spc="0" normalizeH="0" baseline="0" noProof="0" dirty="0">
              <a:ln>
                <a:noFill/>
              </a:ln>
              <a:solidFill>
                <a:srgbClr val="0C2D70"/>
              </a:solidFill>
              <a:effectLst/>
              <a:uLnTx/>
              <a:uFillTx/>
              <a:latin typeface="Rockwell Extra Bold" panose="02060903040505020403" pitchFamily="18" charset="0"/>
              <a:cs typeface="Sakkal Majalla" panose="02000000000000000000" pitchFamily="2" charset="-78"/>
            </a:endParaRPr>
          </a:p>
        </p:txBody>
      </p:sp>
      <p:sp>
        <p:nvSpPr>
          <p:cNvPr id="56" name="TextBox 55">
            <a:extLst>
              <a:ext uri="{FF2B5EF4-FFF2-40B4-BE49-F238E27FC236}">
                <a16:creationId xmlns:a16="http://schemas.microsoft.com/office/drawing/2014/main" xmlns="" id="{E4271802-1166-3A69-C681-1CC5FCF6DC2C}"/>
              </a:ext>
            </a:extLst>
          </p:cNvPr>
          <p:cNvSpPr txBox="1"/>
          <p:nvPr/>
        </p:nvSpPr>
        <p:spPr>
          <a:xfrm>
            <a:off x="2202499" y="1777018"/>
            <a:ext cx="1874428" cy="318924"/>
          </a:xfrm>
          <a:prstGeom prst="rect">
            <a:avLst/>
          </a:prstGeom>
          <a:noFill/>
        </p:spPr>
        <p:txBody>
          <a:bodyPr wrap="square" lIns="36000" tIns="36000" rIns="36000" bIns="36000" rtlCol="0">
            <a:spAutoFit/>
          </a:bodyPr>
          <a:lstStyle/>
          <a:p>
            <a:pPr algn="l"/>
            <a:r>
              <a:rPr lang="ar-SA" sz="1600" b="1" dirty="0">
                <a:solidFill>
                  <a:srgbClr val="0C2D70"/>
                </a:solidFill>
                <a:latin typeface="Sakkal Majalla" panose="02000000000000000000" pitchFamily="2" charset="-78"/>
                <a:cs typeface="Sakkal Majalla" panose="02000000000000000000" pitchFamily="2" charset="-78"/>
              </a:rPr>
              <a:t>إجمالي الفصول</a:t>
            </a:r>
            <a:endParaRPr lang="en-US" sz="1600" b="1" dirty="0" err="1">
              <a:solidFill>
                <a:srgbClr val="0C2D70"/>
              </a:solidFill>
              <a:latin typeface="Sakkal Majalla" panose="02000000000000000000" pitchFamily="2" charset="-78"/>
              <a:cs typeface="Sakkal Majalla" panose="02000000000000000000" pitchFamily="2" charset="-78"/>
            </a:endParaRPr>
          </a:p>
        </p:txBody>
      </p:sp>
      <p:pic>
        <p:nvPicPr>
          <p:cNvPr id="60" name="Graphic 102" descr="Clock with solid fill">
            <a:extLst>
              <a:ext uri="{FF2B5EF4-FFF2-40B4-BE49-F238E27FC236}">
                <a16:creationId xmlns:a16="http://schemas.microsoft.com/office/drawing/2014/main" xmlns="" id="{369F43AC-8FFF-6C5E-3239-A24F066E591F}"/>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asvg="http://schemas.microsoft.com/office/drawing/2016/SVG/main" xmlns="" r:embed="rId6"/>
              </a:ext>
            </a:extLst>
          </a:blip>
          <a:stretch>
            <a:fillRect/>
          </a:stretch>
        </p:blipFill>
        <p:spPr>
          <a:xfrm>
            <a:off x="5893533" y="1826492"/>
            <a:ext cx="914400" cy="914400"/>
          </a:xfrm>
          <a:prstGeom prst="rect">
            <a:avLst/>
          </a:prstGeom>
        </p:spPr>
      </p:pic>
      <p:pic>
        <p:nvPicPr>
          <p:cNvPr id="61" name="Graphic 103" descr="Graduation cap with solid fill">
            <a:extLst>
              <a:ext uri="{FF2B5EF4-FFF2-40B4-BE49-F238E27FC236}">
                <a16:creationId xmlns:a16="http://schemas.microsoft.com/office/drawing/2014/main" xmlns="" id="{73689AB5-13FA-EFEA-ADB8-6C4BBB6C72FD}"/>
              </a:ext>
            </a:extLst>
          </p:cNvPr>
          <p:cNvPicPr>
            <a:picLocks noChangeAspect="1"/>
          </p:cNvPicPr>
          <p:nvPr/>
        </p:nvPicPr>
        <p:blipFill>
          <a:blip r:embed="rId7" cstate="print">
            <a:extLst>
              <a:ext uri="{28A0092B-C50C-407E-A947-70E740481C1C}">
                <a14:useLocalDpi xmlns:a14="http://schemas.microsoft.com/office/drawing/2010/main" val="0"/>
              </a:ext>
              <a:ext uri="{96DAC541-7B7A-43D3-8B79-37D633B846F1}">
                <asvg:svgBlip xmlns:asvg="http://schemas.microsoft.com/office/drawing/2016/SVG/main" xmlns="" r:embed="rId8"/>
              </a:ext>
            </a:extLst>
          </a:blip>
          <a:stretch>
            <a:fillRect/>
          </a:stretch>
        </p:blipFill>
        <p:spPr>
          <a:xfrm>
            <a:off x="3303221" y="1754923"/>
            <a:ext cx="1128705" cy="1128705"/>
          </a:xfrm>
          <a:prstGeom prst="rect">
            <a:avLst/>
          </a:prstGeom>
        </p:spPr>
      </p:pic>
      <p:cxnSp>
        <p:nvCxnSpPr>
          <p:cNvPr id="62" name="Straight Connector 61">
            <a:extLst>
              <a:ext uri="{FF2B5EF4-FFF2-40B4-BE49-F238E27FC236}">
                <a16:creationId xmlns:a16="http://schemas.microsoft.com/office/drawing/2014/main" xmlns="" id="{AA72CA98-E57C-51F4-BD03-2CF6B079893A}"/>
              </a:ext>
            </a:extLst>
          </p:cNvPr>
          <p:cNvCxnSpPr/>
          <p:nvPr/>
        </p:nvCxnSpPr>
        <p:spPr>
          <a:xfrm flipH="1">
            <a:off x="509742" y="2801395"/>
            <a:ext cx="10744200" cy="0"/>
          </a:xfrm>
          <a:prstGeom prst="line">
            <a:avLst/>
          </a:prstGeom>
          <a:ln w="5080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sp>
        <p:nvSpPr>
          <p:cNvPr id="63" name="TextBox 62">
            <a:extLst>
              <a:ext uri="{FF2B5EF4-FFF2-40B4-BE49-F238E27FC236}">
                <a16:creationId xmlns:a16="http://schemas.microsoft.com/office/drawing/2014/main" xmlns="" id="{1D98C92F-BC20-BBC6-D14E-DD9C6395B410}"/>
              </a:ext>
            </a:extLst>
          </p:cNvPr>
          <p:cNvSpPr txBox="1"/>
          <p:nvPr/>
        </p:nvSpPr>
        <p:spPr>
          <a:xfrm>
            <a:off x="7951952" y="3249216"/>
            <a:ext cx="3610406" cy="442035"/>
          </a:xfrm>
          <a:prstGeom prst="rect">
            <a:avLst/>
          </a:prstGeom>
          <a:noFill/>
        </p:spPr>
        <p:txBody>
          <a:bodyPr wrap="square" lIns="36000" tIns="36000" rIns="36000" bIns="36000" rtlCol="0">
            <a:spAutoFit/>
          </a:bodyPr>
          <a:lstStyle/>
          <a:p>
            <a:pPr algn="ctr"/>
            <a:r>
              <a:rPr lang="ar-SA" sz="2400" b="1" dirty="0">
                <a:solidFill>
                  <a:srgbClr val="0C2D70"/>
                </a:solidFill>
                <a:latin typeface="Sakkal Majalla" panose="02000000000000000000" pitchFamily="2" charset="-78"/>
                <a:cs typeface="Sakkal Majalla" panose="02000000000000000000" pitchFamily="2" charset="-78"/>
              </a:rPr>
              <a:t>دكتوراه القانون</a:t>
            </a:r>
          </a:p>
        </p:txBody>
      </p:sp>
      <p:cxnSp>
        <p:nvCxnSpPr>
          <p:cNvPr id="29" name="Straight Connector 28">
            <a:extLst>
              <a:ext uri="{FF2B5EF4-FFF2-40B4-BE49-F238E27FC236}">
                <a16:creationId xmlns:a16="http://schemas.microsoft.com/office/drawing/2014/main" xmlns="" id="{AA72CA98-E57C-51F4-BD03-2CF6B079893A}"/>
              </a:ext>
            </a:extLst>
          </p:cNvPr>
          <p:cNvCxnSpPr/>
          <p:nvPr/>
        </p:nvCxnSpPr>
        <p:spPr>
          <a:xfrm flipH="1">
            <a:off x="515838" y="3923059"/>
            <a:ext cx="10744200" cy="0"/>
          </a:xfrm>
          <a:prstGeom prst="line">
            <a:avLst/>
          </a:prstGeom>
          <a:ln w="5080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sp>
        <p:nvSpPr>
          <p:cNvPr id="30" name="TextBox 29">
            <a:extLst>
              <a:ext uri="{FF2B5EF4-FFF2-40B4-BE49-F238E27FC236}">
                <a16:creationId xmlns:a16="http://schemas.microsoft.com/office/drawing/2014/main" xmlns="" id="{1D98C92F-BC20-BBC6-D14E-DD9C6395B410}"/>
              </a:ext>
            </a:extLst>
          </p:cNvPr>
          <p:cNvSpPr txBox="1"/>
          <p:nvPr/>
        </p:nvSpPr>
        <p:spPr>
          <a:xfrm>
            <a:off x="7927568" y="4370880"/>
            <a:ext cx="3610406" cy="442035"/>
          </a:xfrm>
          <a:prstGeom prst="rect">
            <a:avLst/>
          </a:prstGeom>
          <a:noFill/>
        </p:spPr>
        <p:txBody>
          <a:bodyPr wrap="square" lIns="36000" tIns="36000" rIns="36000" bIns="36000" rtlCol="0">
            <a:spAutoFit/>
          </a:bodyPr>
          <a:lstStyle/>
          <a:p>
            <a:pPr algn="ctr"/>
            <a:r>
              <a:rPr lang="ar-SA" sz="2400" b="1" dirty="0">
                <a:solidFill>
                  <a:srgbClr val="0C2D70"/>
                </a:solidFill>
                <a:latin typeface="Sakkal Majalla" panose="02000000000000000000" pitchFamily="2" charset="-78"/>
                <a:cs typeface="Sakkal Majalla" panose="02000000000000000000" pitchFamily="2" charset="-78"/>
              </a:rPr>
              <a:t>دكتوراه الموارد البشرية</a:t>
            </a:r>
          </a:p>
        </p:txBody>
      </p:sp>
      <p:sp>
        <p:nvSpPr>
          <p:cNvPr id="76" name="Rectangle 75">
            <a:extLst>
              <a:ext uri="{FF2B5EF4-FFF2-40B4-BE49-F238E27FC236}">
                <a16:creationId xmlns:a16="http://schemas.microsoft.com/office/drawing/2014/main" xmlns="" id="{06CA0A98-83A0-9036-D2B2-CB10F04FCF7D}"/>
              </a:ext>
            </a:extLst>
          </p:cNvPr>
          <p:cNvSpPr/>
          <p:nvPr/>
        </p:nvSpPr>
        <p:spPr>
          <a:xfrm>
            <a:off x="4928965" y="3134574"/>
            <a:ext cx="1039525" cy="625556"/>
          </a:xfrm>
          <a:prstGeom prst="rect">
            <a:avLst/>
          </a:prstGeom>
        </p:spPr>
        <p:txBody>
          <a:bodyPr wrap="square">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ctr" defTabSz="914400" rtl="1" eaLnBrk="1" fontAlgn="auto" latinLnBrk="0" hangingPunct="1">
              <a:lnSpc>
                <a:spcPct val="95000"/>
              </a:lnSpc>
              <a:spcBef>
                <a:spcPts val="300"/>
              </a:spcBef>
              <a:spcAft>
                <a:spcPts val="300"/>
              </a:spcAft>
              <a:buClrTx/>
              <a:buSzTx/>
              <a:buFontTx/>
              <a:buNone/>
              <a:tabLst/>
              <a:defRPr/>
            </a:pPr>
            <a:r>
              <a:rPr lang="ar-EG" sz="3600" b="1" dirty="0" smtClean="0">
                <a:solidFill>
                  <a:srgbClr val="0C2D70"/>
                </a:solidFill>
                <a:latin typeface="Rockwell Extra Bold" panose="02060903040505020403" pitchFamily="18" charset="0"/>
                <a:cs typeface="Sakkal Majalla" panose="02000000000000000000" pitchFamily="2" charset="-78"/>
              </a:rPr>
              <a:t>81</a:t>
            </a:r>
            <a:endParaRPr kumimoji="0" lang="en-US" sz="3600" b="1" i="0" u="none" strike="noStrike" kern="1200" cap="none" spc="0" normalizeH="0" baseline="0" noProof="0" dirty="0">
              <a:ln>
                <a:noFill/>
              </a:ln>
              <a:solidFill>
                <a:srgbClr val="0C2D70"/>
              </a:solidFill>
              <a:effectLst/>
              <a:uLnTx/>
              <a:uFillTx/>
              <a:latin typeface="Rockwell Extra Bold" panose="02060903040505020403" pitchFamily="18" charset="0"/>
              <a:cs typeface="Sakkal Majalla" panose="02000000000000000000" pitchFamily="2" charset="-78"/>
            </a:endParaRPr>
          </a:p>
        </p:txBody>
      </p:sp>
      <p:sp>
        <p:nvSpPr>
          <p:cNvPr id="77" name="TextBox 76">
            <a:extLst>
              <a:ext uri="{FF2B5EF4-FFF2-40B4-BE49-F238E27FC236}">
                <a16:creationId xmlns:a16="http://schemas.microsoft.com/office/drawing/2014/main" xmlns="" id="{4B408352-C325-B959-C270-46AB8BAE7001}"/>
              </a:ext>
            </a:extLst>
          </p:cNvPr>
          <p:cNvSpPr txBox="1"/>
          <p:nvPr/>
        </p:nvSpPr>
        <p:spPr>
          <a:xfrm>
            <a:off x="4938109" y="2802488"/>
            <a:ext cx="1874428" cy="318924"/>
          </a:xfrm>
          <a:prstGeom prst="rect">
            <a:avLst/>
          </a:prstGeom>
          <a:noFill/>
        </p:spPr>
        <p:txBody>
          <a:bodyPr wrap="square" lIns="36000" tIns="36000" rIns="36000" bIns="36000" rtlCol="0">
            <a:spAutoFit/>
          </a:bodyPr>
          <a:lstStyle/>
          <a:p>
            <a:pPr algn="l"/>
            <a:r>
              <a:rPr lang="ar-SA" sz="1600" b="1" dirty="0">
                <a:solidFill>
                  <a:srgbClr val="0C2D70"/>
                </a:solidFill>
                <a:latin typeface="Sakkal Majalla" panose="02000000000000000000" pitchFamily="2" charset="-78"/>
                <a:cs typeface="Sakkal Majalla" panose="02000000000000000000" pitchFamily="2" charset="-78"/>
              </a:rPr>
              <a:t>إجمالي الساعات</a:t>
            </a:r>
            <a:endParaRPr lang="en-US" sz="1600" b="1" dirty="0" err="1">
              <a:solidFill>
                <a:srgbClr val="0C2D70"/>
              </a:solidFill>
              <a:latin typeface="Sakkal Majalla" panose="02000000000000000000" pitchFamily="2" charset="-78"/>
              <a:cs typeface="Sakkal Majalla" panose="02000000000000000000" pitchFamily="2" charset="-78"/>
            </a:endParaRPr>
          </a:p>
        </p:txBody>
      </p:sp>
      <p:sp>
        <p:nvSpPr>
          <p:cNvPr id="78" name="Rectangle 77">
            <a:extLst>
              <a:ext uri="{FF2B5EF4-FFF2-40B4-BE49-F238E27FC236}">
                <a16:creationId xmlns:a16="http://schemas.microsoft.com/office/drawing/2014/main" xmlns="" id="{017498F6-0A7F-80EC-24D0-B61B158CD67F}"/>
              </a:ext>
            </a:extLst>
          </p:cNvPr>
          <p:cNvSpPr/>
          <p:nvPr/>
        </p:nvSpPr>
        <p:spPr>
          <a:xfrm>
            <a:off x="2345755" y="3148472"/>
            <a:ext cx="1039525" cy="625556"/>
          </a:xfrm>
          <a:prstGeom prst="rect">
            <a:avLst/>
          </a:prstGeom>
        </p:spPr>
        <p:txBody>
          <a:bodyPr wrap="square">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ctr" defTabSz="914400" rtl="1" eaLnBrk="1" fontAlgn="auto" latinLnBrk="0" hangingPunct="1">
              <a:lnSpc>
                <a:spcPct val="95000"/>
              </a:lnSpc>
              <a:spcBef>
                <a:spcPts val="300"/>
              </a:spcBef>
              <a:spcAft>
                <a:spcPts val="300"/>
              </a:spcAft>
              <a:buClrTx/>
              <a:buSzTx/>
              <a:buFontTx/>
              <a:buNone/>
              <a:tabLst/>
              <a:defRPr/>
            </a:pPr>
            <a:r>
              <a:rPr lang="ar-EG" sz="3600" dirty="0" smtClean="0">
                <a:solidFill>
                  <a:srgbClr val="0C2D70"/>
                </a:solidFill>
                <a:latin typeface="Rockwell Extra Bold" panose="02060903040505020403" pitchFamily="18" charset="0"/>
                <a:cs typeface="Sakkal Majalla" panose="02000000000000000000" pitchFamily="2" charset="-78"/>
              </a:rPr>
              <a:t>9</a:t>
            </a:r>
            <a:endParaRPr kumimoji="0" lang="en-US" sz="3600" b="0" i="0" u="none" strike="noStrike" kern="1200" cap="none" spc="0" normalizeH="0" baseline="0" noProof="0" dirty="0">
              <a:ln>
                <a:noFill/>
              </a:ln>
              <a:solidFill>
                <a:srgbClr val="0C2D70"/>
              </a:solidFill>
              <a:effectLst/>
              <a:uLnTx/>
              <a:uFillTx/>
              <a:latin typeface="Rockwell Extra Bold" panose="02060903040505020403" pitchFamily="18" charset="0"/>
              <a:cs typeface="Sakkal Majalla" panose="02000000000000000000" pitchFamily="2" charset="-78"/>
            </a:endParaRPr>
          </a:p>
        </p:txBody>
      </p:sp>
      <p:sp>
        <p:nvSpPr>
          <p:cNvPr id="79" name="TextBox 78">
            <a:extLst>
              <a:ext uri="{FF2B5EF4-FFF2-40B4-BE49-F238E27FC236}">
                <a16:creationId xmlns:a16="http://schemas.microsoft.com/office/drawing/2014/main" xmlns="" id="{E4271802-1166-3A69-C681-1CC5FCF6DC2C}"/>
              </a:ext>
            </a:extLst>
          </p:cNvPr>
          <p:cNvSpPr txBox="1"/>
          <p:nvPr/>
        </p:nvSpPr>
        <p:spPr>
          <a:xfrm>
            <a:off x="2354899" y="2816386"/>
            <a:ext cx="1874428" cy="318924"/>
          </a:xfrm>
          <a:prstGeom prst="rect">
            <a:avLst/>
          </a:prstGeom>
          <a:noFill/>
        </p:spPr>
        <p:txBody>
          <a:bodyPr wrap="square" lIns="36000" tIns="36000" rIns="36000" bIns="36000" rtlCol="0">
            <a:spAutoFit/>
          </a:bodyPr>
          <a:lstStyle/>
          <a:p>
            <a:pPr algn="l"/>
            <a:r>
              <a:rPr lang="ar-SA" sz="1600" b="1" dirty="0">
                <a:solidFill>
                  <a:srgbClr val="0C2D70"/>
                </a:solidFill>
                <a:latin typeface="Sakkal Majalla" panose="02000000000000000000" pitchFamily="2" charset="-78"/>
                <a:cs typeface="Sakkal Majalla" panose="02000000000000000000" pitchFamily="2" charset="-78"/>
              </a:rPr>
              <a:t>إجمالي الفصول</a:t>
            </a:r>
            <a:endParaRPr lang="en-US" sz="1600" b="1" dirty="0" err="1">
              <a:solidFill>
                <a:srgbClr val="0C2D70"/>
              </a:solidFill>
              <a:latin typeface="Sakkal Majalla" panose="02000000000000000000" pitchFamily="2" charset="-78"/>
              <a:cs typeface="Sakkal Majalla" panose="02000000000000000000" pitchFamily="2" charset="-78"/>
            </a:endParaRPr>
          </a:p>
        </p:txBody>
      </p:sp>
      <p:pic>
        <p:nvPicPr>
          <p:cNvPr id="80" name="Graphic 102" descr="Clock with solid fill">
            <a:extLst>
              <a:ext uri="{FF2B5EF4-FFF2-40B4-BE49-F238E27FC236}">
                <a16:creationId xmlns:a16="http://schemas.microsoft.com/office/drawing/2014/main" xmlns="" id="{369F43AC-8FFF-6C5E-3239-A24F066E591F}"/>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asvg="http://schemas.microsoft.com/office/drawing/2016/SVG/main" xmlns="" r:embed="rId6"/>
              </a:ext>
            </a:extLst>
          </a:blip>
          <a:stretch>
            <a:fillRect/>
          </a:stretch>
        </p:blipFill>
        <p:spPr>
          <a:xfrm>
            <a:off x="6045933" y="2865860"/>
            <a:ext cx="914400" cy="914400"/>
          </a:xfrm>
          <a:prstGeom prst="rect">
            <a:avLst/>
          </a:prstGeom>
        </p:spPr>
      </p:pic>
      <p:pic>
        <p:nvPicPr>
          <p:cNvPr id="81" name="Graphic 103" descr="Graduation cap with solid fill">
            <a:extLst>
              <a:ext uri="{FF2B5EF4-FFF2-40B4-BE49-F238E27FC236}">
                <a16:creationId xmlns:a16="http://schemas.microsoft.com/office/drawing/2014/main" xmlns="" id="{73689AB5-13FA-EFEA-ADB8-6C4BBB6C72FD}"/>
              </a:ext>
            </a:extLst>
          </p:cNvPr>
          <p:cNvPicPr>
            <a:picLocks noChangeAspect="1"/>
          </p:cNvPicPr>
          <p:nvPr/>
        </p:nvPicPr>
        <p:blipFill>
          <a:blip r:embed="rId7" cstate="print">
            <a:extLst>
              <a:ext uri="{28A0092B-C50C-407E-A947-70E740481C1C}">
                <a14:useLocalDpi xmlns:a14="http://schemas.microsoft.com/office/drawing/2010/main" val="0"/>
              </a:ext>
              <a:ext uri="{96DAC541-7B7A-43D3-8B79-37D633B846F1}">
                <asvg:svgBlip xmlns:asvg="http://schemas.microsoft.com/office/drawing/2016/SVG/main" xmlns="" r:embed="rId8"/>
              </a:ext>
            </a:extLst>
          </a:blip>
          <a:stretch>
            <a:fillRect/>
          </a:stretch>
        </p:blipFill>
        <p:spPr>
          <a:xfrm>
            <a:off x="3455621" y="2794291"/>
            <a:ext cx="1128705" cy="1128705"/>
          </a:xfrm>
          <a:prstGeom prst="rect">
            <a:avLst/>
          </a:prstGeom>
        </p:spPr>
      </p:pic>
      <p:sp>
        <p:nvSpPr>
          <p:cNvPr id="82" name="Rectangle 81">
            <a:extLst>
              <a:ext uri="{FF2B5EF4-FFF2-40B4-BE49-F238E27FC236}">
                <a16:creationId xmlns:a16="http://schemas.microsoft.com/office/drawing/2014/main" xmlns="" id="{06CA0A98-83A0-9036-D2B2-CB10F04FCF7D}"/>
              </a:ext>
            </a:extLst>
          </p:cNvPr>
          <p:cNvSpPr/>
          <p:nvPr/>
        </p:nvSpPr>
        <p:spPr>
          <a:xfrm>
            <a:off x="4928965" y="4350726"/>
            <a:ext cx="1039525" cy="625556"/>
          </a:xfrm>
          <a:prstGeom prst="rect">
            <a:avLst/>
          </a:prstGeom>
        </p:spPr>
        <p:txBody>
          <a:bodyPr wrap="square">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ctr" defTabSz="914400" rtl="1" eaLnBrk="1" fontAlgn="auto" latinLnBrk="0" hangingPunct="1">
              <a:lnSpc>
                <a:spcPct val="95000"/>
              </a:lnSpc>
              <a:spcBef>
                <a:spcPts val="300"/>
              </a:spcBef>
              <a:spcAft>
                <a:spcPts val="300"/>
              </a:spcAft>
              <a:buClrTx/>
              <a:buSzTx/>
              <a:buFontTx/>
              <a:buNone/>
              <a:tabLst/>
              <a:defRPr/>
            </a:pPr>
            <a:r>
              <a:rPr lang="ar-EG" sz="3600" b="1" dirty="0" smtClean="0">
                <a:solidFill>
                  <a:srgbClr val="0C2D70"/>
                </a:solidFill>
                <a:latin typeface="Rockwell Extra Bold" panose="02060903040505020403" pitchFamily="18" charset="0"/>
                <a:cs typeface="Sakkal Majalla" panose="02000000000000000000" pitchFamily="2" charset="-78"/>
              </a:rPr>
              <a:t>81</a:t>
            </a:r>
            <a:endParaRPr kumimoji="0" lang="en-US" sz="3600" b="1" i="0" u="none" strike="noStrike" kern="1200" cap="none" spc="0" normalizeH="0" baseline="0" noProof="0" dirty="0">
              <a:ln>
                <a:noFill/>
              </a:ln>
              <a:solidFill>
                <a:srgbClr val="0C2D70"/>
              </a:solidFill>
              <a:effectLst/>
              <a:uLnTx/>
              <a:uFillTx/>
              <a:latin typeface="Rockwell Extra Bold" panose="02060903040505020403" pitchFamily="18" charset="0"/>
              <a:cs typeface="Sakkal Majalla" panose="02000000000000000000" pitchFamily="2" charset="-78"/>
            </a:endParaRPr>
          </a:p>
        </p:txBody>
      </p:sp>
      <p:sp>
        <p:nvSpPr>
          <p:cNvPr id="83" name="TextBox 82">
            <a:extLst>
              <a:ext uri="{FF2B5EF4-FFF2-40B4-BE49-F238E27FC236}">
                <a16:creationId xmlns:a16="http://schemas.microsoft.com/office/drawing/2014/main" xmlns="" id="{4B408352-C325-B959-C270-46AB8BAE7001}"/>
              </a:ext>
            </a:extLst>
          </p:cNvPr>
          <p:cNvSpPr txBox="1"/>
          <p:nvPr/>
        </p:nvSpPr>
        <p:spPr>
          <a:xfrm>
            <a:off x="4938109" y="4018640"/>
            <a:ext cx="1874428" cy="318924"/>
          </a:xfrm>
          <a:prstGeom prst="rect">
            <a:avLst/>
          </a:prstGeom>
          <a:noFill/>
        </p:spPr>
        <p:txBody>
          <a:bodyPr wrap="square" lIns="36000" tIns="36000" rIns="36000" bIns="36000" rtlCol="0">
            <a:spAutoFit/>
          </a:bodyPr>
          <a:lstStyle/>
          <a:p>
            <a:pPr algn="l"/>
            <a:r>
              <a:rPr lang="ar-SA" sz="1600" b="1" dirty="0">
                <a:solidFill>
                  <a:srgbClr val="0C2D70"/>
                </a:solidFill>
                <a:latin typeface="Sakkal Majalla" panose="02000000000000000000" pitchFamily="2" charset="-78"/>
                <a:cs typeface="Sakkal Majalla" panose="02000000000000000000" pitchFamily="2" charset="-78"/>
              </a:rPr>
              <a:t>إجمالي الساعات</a:t>
            </a:r>
            <a:endParaRPr lang="en-US" sz="1600" b="1" dirty="0" err="1">
              <a:solidFill>
                <a:srgbClr val="0C2D70"/>
              </a:solidFill>
              <a:latin typeface="Sakkal Majalla" panose="02000000000000000000" pitchFamily="2" charset="-78"/>
              <a:cs typeface="Sakkal Majalla" panose="02000000000000000000" pitchFamily="2" charset="-78"/>
            </a:endParaRPr>
          </a:p>
        </p:txBody>
      </p:sp>
      <p:sp>
        <p:nvSpPr>
          <p:cNvPr id="84" name="Rectangle 83">
            <a:extLst>
              <a:ext uri="{FF2B5EF4-FFF2-40B4-BE49-F238E27FC236}">
                <a16:creationId xmlns:a16="http://schemas.microsoft.com/office/drawing/2014/main" xmlns="" id="{017498F6-0A7F-80EC-24D0-B61B158CD67F}"/>
              </a:ext>
            </a:extLst>
          </p:cNvPr>
          <p:cNvSpPr/>
          <p:nvPr/>
        </p:nvSpPr>
        <p:spPr>
          <a:xfrm>
            <a:off x="2345755" y="4364624"/>
            <a:ext cx="1039525" cy="625556"/>
          </a:xfrm>
          <a:prstGeom prst="rect">
            <a:avLst/>
          </a:prstGeom>
        </p:spPr>
        <p:txBody>
          <a:bodyPr wrap="square">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ctr" defTabSz="914400" rtl="1" eaLnBrk="1" fontAlgn="auto" latinLnBrk="0" hangingPunct="1">
              <a:lnSpc>
                <a:spcPct val="95000"/>
              </a:lnSpc>
              <a:spcBef>
                <a:spcPts val="300"/>
              </a:spcBef>
              <a:spcAft>
                <a:spcPts val="300"/>
              </a:spcAft>
              <a:buClrTx/>
              <a:buSzTx/>
              <a:buFontTx/>
              <a:buNone/>
              <a:tabLst/>
              <a:defRPr/>
            </a:pPr>
            <a:r>
              <a:rPr lang="ar-EG" sz="3600" dirty="0" smtClean="0">
                <a:solidFill>
                  <a:srgbClr val="0C2D70"/>
                </a:solidFill>
                <a:latin typeface="Rockwell Extra Bold" panose="02060903040505020403" pitchFamily="18" charset="0"/>
                <a:cs typeface="Sakkal Majalla" panose="02000000000000000000" pitchFamily="2" charset="-78"/>
              </a:rPr>
              <a:t>9</a:t>
            </a:r>
            <a:endParaRPr kumimoji="0" lang="en-US" sz="3600" b="0" i="0" u="none" strike="noStrike" kern="1200" cap="none" spc="0" normalizeH="0" baseline="0" noProof="0" dirty="0">
              <a:ln>
                <a:noFill/>
              </a:ln>
              <a:solidFill>
                <a:srgbClr val="0C2D70"/>
              </a:solidFill>
              <a:effectLst/>
              <a:uLnTx/>
              <a:uFillTx/>
              <a:latin typeface="Rockwell Extra Bold" panose="02060903040505020403" pitchFamily="18" charset="0"/>
              <a:cs typeface="Sakkal Majalla" panose="02000000000000000000" pitchFamily="2" charset="-78"/>
            </a:endParaRPr>
          </a:p>
        </p:txBody>
      </p:sp>
      <p:sp>
        <p:nvSpPr>
          <p:cNvPr id="85" name="TextBox 84">
            <a:extLst>
              <a:ext uri="{FF2B5EF4-FFF2-40B4-BE49-F238E27FC236}">
                <a16:creationId xmlns:a16="http://schemas.microsoft.com/office/drawing/2014/main" xmlns="" id="{E4271802-1166-3A69-C681-1CC5FCF6DC2C}"/>
              </a:ext>
            </a:extLst>
          </p:cNvPr>
          <p:cNvSpPr txBox="1"/>
          <p:nvPr/>
        </p:nvSpPr>
        <p:spPr>
          <a:xfrm>
            <a:off x="2354899" y="4032538"/>
            <a:ext cx="1874428" cy="318924"/>
          </a:xfrm>
          <a:prstGeom prst="rect">
            <a:avLst/>
          </a:prstGeom>
          <a:noFill/>
        </p:spPr>
        <p:txBody>
          <a:bodyPr wrap="square" lIns="36000" tIns="36000" rIns="36000" bIns="36000" rtlCol="0">
            <a:spAutoFit/>
          </a:bodyPr>
          <a:lstStyle/>
          <a:p>
            <a:pPr algn="l"/>
            <a:r>
              <a:rPr lang="ar-SA" sz="1600" b="1" dirty="0">
                <a:solidFill>
                  <a:srgbClr val="0C2D70"/>
                </a:solidFill>
                <a:latin typeface="Sakkal Majalla" panose="02000000000000000000" pitchFamily="2" charset="-78"/>
                <a:cs typeface="Sakkal Majalla" panose="02000000000000000000" pitchFamily="2" charset="-78"/>
              </a:rPr>
              <a:t>إجمالي الفصول</a:t>
            </a:r>
            <a:endParaRPr lang="en-US" sz="1600" b="1" dirty="0" err="1">
              <a:solidFill>
                <a:srgbClr val="0C2D70"/>
              </a:solidFill>
              <a:latin typeface="Sakkal Majalla" panose="02000000000000000000" pitchFamily="2" charset="-78"/>
              <a:cs typeface="Sakkal Majalla" panose="02000000000000000000" pitchFamily="2" charset="-78"/>
            </a:endParaRPr>
          </a:p>
        </p:txBody>
      </p:sp>
      <p:pic>
        <p:nvPicPr>
          <p:cNvPr id="86" name="Graphic 102" descr="Clock with solid fill">
            <a:extLst>
              <a:ext uri="{FF2B5EF4-FFF2-40B4-BE49-F238E27FC236}">
                <a16:creationId xmlns:a16="http://schemas.microsoft.com/office/drawing/2014/main" xmlns="" id="{369F43AC-8FFF-6C5E-3239-A24F066E591F}"/>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asvg="http://schemas.microsoft.com/office/drawing/2016/SVG/main" xmlns="" r:embed="rId6"/>
              </a:ext>
            </a:extLst>
          </a:blip>
          <a:stretch>
            <a:fillRect/>
          </a:stretch>
        </p:blipFill>
        <p:spPr>
          <a:xfrm>
            <a:off x="6045933" y="4082012"/>
            <a:ext cx="914400" cy="914400"/>
          </a:xfrm>
          <a:prstGeom prst="rect">
            <a:avLst/>
          </a:prstGeom>
        </p:spPr>
      </p:pic>
      <p:pic>
        <p:nvPicPr>
          <p:cNvPr id="92" name="Graphic 103" descr="Graduation cap with solid fill">
            <a:extLst>
              <a:ext uri="{FF2B5EF4-FFF2-40B4-BE49-F238E27FC236}">
                <a16:creationId xmlns:a16="http://schemas.microsoft.com/office/drawing/2014/main" xmlns="" id="{73689AB5-13FA-EFEA-ADB8-6C4BBB6C72FD}"/>
              </a:ext>
            </a:extLst>
          </p:cNvPr>
          <p:cNvPicPr>
            <a:picLocks noChangeAspect="1"/>
          </p:cNvPicPr>
          <p:nvPr/>
        </p:nvPicPr>
        <p:blipFill>
          <a:blip r:embed="rId7" cstate="print">
            <a:extLst>
              <a:ext uri="{28A0092B-C50C-407E-A947-70E740481C1C}">
                <a14:useLocalDpi xmlns:a14="http://schemas.microsoft.com/office/drawing/2010/main" val="0"/>
              </a:ext>
              <a:ext uri="{96DAC541-7B7A-43D3-8B79-37D633B846F1}">
                <asvg:svgBlip xmlns:asvg="http://schemas.microsoft.com/office/drawing/2016/SVG/main" xmlns="" r:embed="rId8"/>
              </a:ext>
            </a:extLst>
          </a:blip>
          <a:stretch>
            <a:fillRect/>
          </a:stretch>
        </p:blipFill>
        <p:spPr>
          <a:xfrm>
            <a:off x="3455621" y="3895374"/>
            <a:ext cx="1128705" cy="1128705"/>
          </a:xfrm>
          <a:prstGeom prst="rect">
            <a:avLst/>
          </a:prstGeom>
        </p:spPr>
      </p:pic>
      <p:sp>
        <p:nvSpPr>
          <p:cNvPr id="28" name="TextBox 27"/>
          <p:cNvSpPr txBox="1"/>
          <p:nvPr/>
        </p:nvSpPr>
        <p:spPr>
          <a:xfrm>
            <a:off x="194617" y="6429344"/>
            <a:ext cx="2792809" cy="400110"/>
          </a:xfrm>
          <a:prstGeom prst="rect">
            <a:avLst/>
          </a:prstGeom>
          <a:noFill/>
        </p:spPr>
        <p:txBody>
          <a:bodyPr wrap="square" rtlCol="0">
            <a:spAutoFit/>
          </a:bodyPr>
          <a:lstStyle/>
          <a:p>
            <a:pPr algn="ctr"/>
            <a:r>
              <a:rPr lang="en-US" sz="2000" b="1" dirty="0" smtClean="0">
                <a:solidFill>
                  <a:schemeClr val="accent1">
                    <a:lumMod val="75000"/>
                  </a:schemeClr>
                </a:solidFill>
              </a:rPr>
              <a:t>www.midocean.edu.km</a:t>
            </a:r>
            <a:endParaRPr lang="en-US" sz="2000" b="1" dirty="0">
              <a:solidFill>
                <a:schemeClr val="accent1">
                  <a:lumMod val="75000"/>
                </a:schemeClr>
              </a:solidFill>
            </a:endParaRPr>
          </a:p>
        </p:txBody>
      </p:sp>
    </p:spTree>
    <p:extLst>
      <p:ext uri="{BB962C8B-B14F-4D97-AF65-F5344CB8AC3E}">
        <p14:creationId xmlns:p14="http://schemas.microsoft.com/office/powerpoint/2010/main" val="741539116"/>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443299" y="500900"/>
            <a:ext cx="96542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2286000" y="923644"/>
            <a:ext cx="7918704" cy="79542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EG" sz="2400" b="1" dirty="0">
                <a:solidFill>
                  <a:prstClr val="white"/>
                </a:solidFill>
                <a:latin typeface="Alexandria" pitchFamily="2" charset="-78"/>
                <a:cs typeface="Alexandria" pitchFamily="2" charset="-78"/>
              </a:rPr>
              <a:t>ضمانات تنفيذ الخطة الاستراتيجية</a:t>
            </a:r>
            <a:endParaRPr lang="en-US" sz="2400" b="1" dirty="0">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Rectangle: Rounded Corners 22">
            <a:extLst>
              <a:ext uri="{FF2B5EF4-FFF2-40B4-BE49-F238E27FC236}">
                <a16:creationId xmlns="" xmlns:a16="http://schemas.microsoft.com/office/drawing/2014/main" id="{52297C4B-84D7-EDC8-F6F6-53F29890AA2A}"/>
              </a:ext>
            </a:extLst>
          </p:cNvPr>
          <p:cNvSpPr/>
          <p:nvPr/>
        </p:nvSpPr>
        <p:spPr>
          <a:xfrm>
            <a:off x="1187591" y="155183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Rounded Corners 24">
            <a:extLst>
              <a:ext uri="{FF2B5EF4-FFF2-40B4-BE49-F238E27FC236}">
                <a16:creationId xmlns="" xmlns:a16="http://schemas.microsoft.com/office/drawing/2014/main" id="{FE1BA4EE-2B88-B99F-6A81-884E42CCA968}"/>
              </a:ext>
            </a:extLst>
          </p:cNvPr>
          <p:cNvSpPr/>
          <p:nvPr/>
        </p:nvSpPr>
        <p:spPr>
          <a:xfrm>
            <a:off x="4117830" y="2503198"/>
            <a:ext cx="6580650" cy="302666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EG" sz="2400" b="1" dirty="0" smtClean="0">
                <a:solidFill>
                  <a:schemeClr val="bg1">
                    <a:lumMod val="50000"/>
                  </a:schemeClr>
                </a:solidFill>
                <a:latin typeface="Sakkal Majalla" panose="02000000000000000000" pitchFamily="2" charset="-78"/>
                <a:ea typeface="League Spartan" charset="0"/>
                <a:cs typeface="Sakkal Majalla" panose="02000000000000000000" pitchFamily="2" charset="-78"/>
              </a:rPr>
              <a:t>التزام </a:t>
            </a:r>
            <a:r>
              <a:rPr lang="ar-EG" sz="2400" b="1" dirty="0">
                <a:solidFill>
                  <a:schemeClr val="bg1">
                    <a:lumMod val="50000"/>
                  </a:schemeClr>
                </a:solidFill>
                <a:latin typeface="Sakkal Majalla" panose="02000000000000000000" pitchFamily="2" charset="-78"/>
                <a:ea typeface="League Spartan" charset="0"/>
                <a:cs typeface="Sakkal Majalla" panose="02000000000000000000" pitchFamily="2" charset="-78"/>
              </a:rPr>
              <a:t>القيادات</a:t>
            </a:r>
          </a:p>
          <a:p>
            <a:pPr algn="ctr" rtl="1"/>
            <a:r>
              <a:rPr lang="ar-EG" sz="2400" b="1" dirty="0" smtClean="0">
                <a:solidFill>
                  <a:schemeClr val="bg1">
                    <a:lumMod val="50000"/>
                  </a:schemeClr>
                </a:solidFill>
                <a:latin typeface="Sakkal Majalla" panose="02000000000000000000" pitchFamily="2" charset="-78"/>
                <a:ea typeface="League Spartan" charset="0"/>
                <a:cs typeface="Sakkal Majalla" panose="02000000000000000000" pitchFamily="2" charset="-78"/>
              </a:rPr>
              <a:t>التنسيق </a:t>
            </a:r>
            <a:r>
              <a:rPr lang="ar-EG" sz="2400" b="1" dirty="0">
                <a:solidFill>
                  <a:schemeClr val="bg1">
                    <a:lumMod val="50000"/>
                  </a:schemeClr>
                </a:solidFill>
                <a:latin typeface="Sakkal Majalla" panose="02000000000000000000" pitchFamily="2" charset="-78"/>
                <a:ea typeface="League Spartan" charset="0"/>
                <a:cs typeface="Sakkal Majalla" panose="02000000000000000000" pitchFamily="2" charset="-78"/>
              </a:rPr>
              <a:t>بين </a:t>
            </a:r>
            <a:r>
              <a:rPr lang="ar-EG" sz="2400" b="1" dirty="0" smtClean="0">
                <a:solidFill>
                  <a:schemeClr val="bg1">
                    <a:lumMod val="50000"/>
                  </a:schemeClr>
                </a:solidFill>
                <a:latin typeface="Sakkal Majalla" panose="02000000000000000000" pitchFamily="2" charset="-78"/>
                <a:ea typeface="League Spartan" charset="0"/>
                <a:cs typeface="Sakkal Majalla" panose="02000000000000000000" pitchFamily="2" charset="-78"/>
              </a:rPr>
              <a:t>البرامج العلمية</a:t>
            </a:r>
            <a:endParaRPr lang="ar-EG" sz="2400" b="1" dirty="0">
              <a:solidFill>
                <a:schemeClr val="bg1">
                  <a:lumMod val="50000"/>
                </a:schemeClr>
              </a:solidFill>
              <a:latin typeface="Sakkal Majalla" panose="02000000000000000000" pitchFamily="2" charset="-78"/>
              <a:ea typeface="League Spartan" charset="0"/>
              <a:cs typeface="Sakkal Majalla" panose="02000000000000000000" pitchFamily="2" charset="-78"/>
            </a:endParaRPr>
          </a:p>
          <a:p>
            <a:pPr algn="ctr" rtl="1"/>
            <a:r>
              <a:rPr lang="ar-EG" sz="2400" b="1" dirty="0" smtClean="0">
                <a:solidFill>
                  <a:schemeClr val="bg1">
                    <a:lumMod val="50000"/>
                  </a:schemeClr>
                </a:solidFill>
                <a:latin typeface="Sakkal Majalla" panose="02000000000000000000" pitchFamily="2" charset="-78"/>
                <a:ea typeface="League Spartan" charset="0"/>
                <a:cs typeface="Sakkal Majalla" panose="02000000000000000000" pitchFamily="2" charset="-78"/>
              </a:rPr>
              <a:t>التخطيط </a:t>
            </a:r>
            <a:r>
              <a:rPr lang="ar-EG" sz="2400" b="1" dirty="0">
                <a:solidFill>
                  <a:schemeClr val="bg1">
                    <a:lumMod val="50000"/>
                  </a:schemeClr>
                </a:solidFill>
                <a:latin typeface="Sakkal Majalla" panose="02000000000000000000" pitchFamily="2" charset="-78"/>
                <a:ea typeface="League Spartan" charset="0"/>
                <a:cs typeface="Sakkal Majalla" panose="02000000000000000000" pitchFamily="2" charset="-78"/>
              </a:rPr>
              <a:t>بالمشاركة</a:t>
            </a:r>
          </a:p>
          <a:p>
            <a:pPr algn="ctr" rtl="1"/>
            <a:r>
              <a:rPr lang="ar-EG" sz="2400" b="1" dirty="0" smtClean="0">
                <a:solidFill>
                  <a:schemeClr val="bg1">
                    <a:lumMod val="50000"/>
                  </a:schemeClr>
                </a:solidFill>
                <a:latin typeface="Sakkal Majalla" panose="02000000000000000000" pitchFamily="2" charset="-78"/>
                <a:ea typeface="League Spartan" charset="0"/>
                <a:cs typeface="Sakkal Majalla" panose="02000000000000000000" pitchFamily="2" charset="-78"/>
              </a:rPr>
              <a:t>متابعة </a:t>
            </a:r>
            <a:r>
              <a:rPr lang="ar-EG" sz="2400" b="1" dirty="0">
                <a:solidFill>
                  <a:schemeClr val="bg1">
                    <a:lumMod val="50000"/>
                  </a:schemeClr>
                </a:solidFill>
                <a:latin typeface="Sakkal Majalla" panose="02000000000000000000" pitchFamily="2" charset="-78"/>
                <a:ea typeface="League Spartan" charset="0"/>
                <a:cs typeface="Sakkal Majalla" panose="02000000000000000000" pitchFamily="2" charset="-78"/>
              </a:rPr>
              <a:t>وتقويم الاداء بشكل دورى</a:t>
            </a:r>
          </a:p>
          <a:p>
            <a:pPr algn="ctr" rtl="1"/>
            <a:r>
              <a:rPr lang="ar-EG" sz="2400" b="1" dirty="0" smtClean="0">
                <a:solidFill>
                  <a:schemeClr val="bg1">
                    <a:lumMod val="50000"/>
                  </a:schemeClr>
                </a:solidFill>
                <a:latin typeface="Sakkal Majalla" panose="02000000000000000000" pitchFamily="2" charset="-78"/>
                <a:ea typeface="League Spartan" charset="0"/>
                <a:cs typeface="Sakkal Majalla" panose="02000000000000000000" pitchFamily="2" charset="-78"/>
              </a:rPr>
              <a:t>قبول </a:t>
            </a:r>
            <a:r>
              <a:rPr lang="ar-EG" sz="2400" b="1" dirty="0">
                <a:solidFill>
                  <a:schemeClr val="bg1">
                    <a:lumMod val="50000"/>
                  </a:schemeClr>
                </a:solidFill>
                <a:latin typeface="Sakkal Majalla" panose="02000000000000000000" pitchFamily="2" charset="-78"/>
                <a:ea typeface="League Spartan" charset="0"/>
                <a:cs typeface="Sakkal Majalla" panose="02000000000000000000" pitchFamily="2" charset="-78"/>
              </a:rPr>
              <a:t>التغيير التدريجيى والمرونة فى </a:t>
            </a:r>
            <a:r>
              <a:rPr lang="ar-EG" sz="2400" b="1" dirty="0" smtClean="0">
                <a:solidFill>
                  <a:schemeClr val="bg1">
                    <a:lumMod val="50000"/>
                  </a:schemeClr>
                </a:solidFill>
                <a:latin typeface="Sakkal Majalla" panose="02000000000000000000" pitchFamily="2" charset="-78"/>
                <a:ea typeface="League Spartan" charset="0"/>
                <a:cs typeface="Sakkal Majalla" panose="02000000000000000000" pitchFamily="2" charset="-78"/>
              </a:rPr>
              <a:t>التنفيذ</a:t>
            </a:r>
            <a:endParaRPr lang="ar-EG" sz="2400" b="1" dirty="0">
              <a:solidFill>
                <a:schemeClr val="bg1">
                  <a:lumMod val="50000"/>
                </a:schemeClr>
              </a:solidFill>
              <a:latin typeface="Sakkal Majalla" panose="02000000000000000000" pitchFamily="2" charset="-78"/>
              <a:ea typeface="League Spartan" charset="0"/>
              <a:cs typeface="Sakkal Majalla" panose="02000000000000000000" pitchFamily="2" charset="-78"/>
            </a:endParaRPr>
          </a:p>
        </p:txBody>
      </p:sp>
      <p:sp>
        <p:nvSpPr>
          <p:cNvPr id="7" name="TextBox 6"/>
          <p:cNvSpPr txBox="1"/>
          <p:nvPr/>
        </p:nvSpPr>
        <p:spPr>
          <a:xfrm>
            <a:off x="194617" y="6429344"/>
            <a:ext cx="2792809" cy="400110"/>
          </a:xfrm>
          <a:prstGeom prst="rect">
            <a:avLst/>
          </a:prstGeom>
          <a:noFill/>
        </p:spPr>
        <p:txBody>
          <a:bodyPr wrap="square" rtlCol="0">
            <a:spAutoFit/>
          </a:bodyPr>
          <a:lstStyle/>
          <a:p>
            <a:pPr algn="ctr"/>
            <a:r>
              <a:rPr lang="en-US" sz="2000" b="1" dirty="0" smtClean="0">
                <a:solidFill>
                  <a:schemeClr val="accent1">
                    <a:lumMod val="75000"/>
                  </a:schemeClr>
                </a:solidFill>
              </a:rPr>
              <a:t>www.midocean.edu.km</a:t>
            </a:r>
            <a:endParaRPr lang="en-US" sz="2000" b="1" dirty="0">
              <a:solidFill>
                <a:schemeClr val="accent1">
                  <a:lumMod val="75000"/>
                </a:schemeClr>
              </a:solidFill>
            </a:endParaRPr>
          </a:p>
        </p:txBody>
      </p:sp>
    </p:spTree>
    <p:extLst>
      <p:ext uri="{BB962C8B-B14F-4D97-AF65-F5344CB8AC3E}">
        <p14:creationId xmlns:p14="http://schemas.microsoft.com/office/powerpoint/2010/main" val="113043370"/>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25143" y="5193891"/>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8" name="TextBox 7"/>
          <p:cNvSpPr txBox="1"/>
          <p:nvPr/>
        </p:nvSpPr>
        <p:spPr>
          <a:xfrm>
            <a:off x="194617" y="6429344"/>
            <a:ext cx="2792809" cy="400110"/>
          </a:xfrm>
          <a:prstGeom prst="rect">
            <a:avLst/>
          </a:prstGeom>
          <a:noFill/>
        </p:spPr>
        <p:txBody>
          <a:bodyPr wrap="square" rtlCol="0">
            <a:spAutoFit/>
          </a:bodyPr>
          <a:lstStyle/>
          <a:p>
            <a:pPr algn="ctr"/>
            <a:r>
              <a:rPr lang="en-US" sz="2000" b="1" dirty="0" smtClean="0">
                <a:solidFill>
                  <a:schemeClr val="accent1">
                    <a:lumMod val="75000"/>
                  </a:schemeClr>
                </a:solidFill>
              </a:rPr>
              <a:t>www.midocean.edu.km</a:t>
            </a:r>
            <a:endParaRPr lang="en-US" sz="2000" b="1" dirty="0">
              <a:solidFill>
                <a:schemeClr val="accent1">
                  <a:lumMod val="75000"/>
                </a:schemeClr>
              </a:solidFill>
            </a:endParaRP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DC69378573D04C4981F1C0E645EFE562" ma:contentTypeVersion="15" ma:contentTypeDescription="Create a new document." ma:contentTypeScope="" ma:versionID="2e1979ed7a40a032d8738234fb7d5638">
  <xsd:schema xmlns:xsd="http://www.w3.org/2001/XMLSchema" xmlns:xs="http://www.w3.org/2001/XMLSchema" xmlns:p="http://schemas.microsoft.com/office/2006/metadata/properties" xmlns:ns2="aca13214-df29-4e3c-a050-857c0bf7bd8e" xmlns:ns3="688354b5-287c-4cda-825e-1d7935aea40e" targetNamespace="http://schemas.microsoft.com/office/2006/metadata/properties" ma:root="true" ma:fieldsID="c2fc5af8d57f54d914d942766a1048b8" ns2:_="" ns3:_="">
    <xsd:import namespace="aca13214-df29-4e3c-a050-857c0bf7bd8e"/>
    <xsd:import namespace="688354b5-287c-4cda-825e-1d7935aea40e"/>
    <xsd:element name="properties">
      <xsd:complexType>
        <xsd:sequence>
          <xsd:element name="documentManagement">
            <xsd:complexType>
              <xsd:all>
                <xsd:element ref="ns2:lcf76f155ced4ddcb4097134ff3c332f" minOccurs="0"/>
                <xsd:element ref="ns3:TaxCatchAll" minOccurs="0"/>
                <xsd:element ref="ns2:MediaServiceMetadata" minOccurs="0"/>
                <xsd:element ref="ns2:MediaServiceFastMetadata" minOccurs="0"/>
                <xsd:element ref="ns2:MediaServiceObjectDetectorVersions" minOccurs="0"/>
                <xsd:element ref="ns2:MediaServiceGenerationTime" minOccurs="0"/>
                <xsd:element ref="ns2:MediaServiceEventHashCode" minOccurs="0"/>
                <xsd:element ref="ns2:MediaServiceDateTaken" minOccurs="0"/>
                <xsd:element ref="ns2:MediaLengthInSeconds" minOccurs="0"/>
                <xsd:element ref="ns2:MediaServiceOCR" minOccurs="0"/>
                <xsd:element ref="ns2:MediaServiceSearchProperties" minOccurs="0"/>
                <xsd:element ref="ns2:MediaServiceLocation"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ca13214-df29-4e3c-a050-857c0bf7bd8e" elementFormDefault="qualified">
    <xsd:import namespace="http://schemas.microsoft.com/office/2006/documentManagement/types"/>
    <xsd:import namespace="http://schemas.microsoft.com/office/infopath/2007/PartnerControls"/>
    <xsd:element name="lcf76f155ced4ddcb4097134ff3c332f" ma:index="9"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ObjectDetectorVersions" ma:index="13" nillable="true" ma:displayName="MediaServiceObjectDetectorVersions" ma:hidden="true" ma:indexed="true" ma:internalName="MediaServiceObjectDetectorVersion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dexed="true" ma:internalName="MediaServiceDateTaken"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SearchProperties" ma:index="19" nillable="true" ma:displayName="MediaServiceSearchProperties" ma:hidden="true" ma:internalName="MediaServiceSearchProperties" ma:readOnly="true">
      <xsd:simpleType>
        <xsd:restriction base="dms:Note"/>
      </xsd:simpleType>
    </xsd:element>
    <xsd:element name="MediaServiceLocation" ma:index="20"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88354b5-287c-4cda-825e-1d7935aea40e" elementFormDefault="qualified">
    <xsd:import namespace="http://schemas.microsoft.com/office/2006/documentManagement/types"/>
    <xsd:import namespace="http://schemas.microsoft.com/office/infopath/2007/PartnerControls"/>
    <xsd:element name="TaxCatchAll" ma:index="10" nillable="true" ma:displayName="Taxonomy Catch All Column" ma:hidden="true" ma:list="{772eb0a4-9da0-4036-9770-4dcdef9fdc33}" ma:internalName="TaxCatchAll" ma:showField="CatchAllData" ma:web="688354b5-287c-4cda-825e-1d7935aea40e">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aca13214-df29-4e3c-a050-857c0bf7bd8e">
      <Terms xmlns="http://schemas.microsoft.com/office/infopath/2007/PartnerControls"/>
    </lcf76f155ced4ddcb4097134ff3c332f>
    <TaxCatchAll xmlns="688354b5-287c-4cda-825e-1d7935aea40e" xsi:nil="true"/>
  </documentManagement>
</p:properties>
</file>

<file path=customXml/itemProps1.xml><?xml version="1.0" encoding="utf-8"?>
<ds:datastoreItem xmlns:ds="http://schemas.openxmlformats.org/officeDocument/2006/customXml" ds:itemID="{01F37DF6-44CB-4806-BC5F-3CBF13C386B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aca13214-df29-4e3c-a050-857c0bf7bd8e"/>
    <ds:schemaRef ds:uri="688354b5-287c-4cda-825e-1d7935aea40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ACC9A911-23AF-4D6B-960B-1A780C58D828}">
  <ds:schemaRefs>
    <ds:schemaRef ds:uri="http://purl.org/dc/elements/1.1/"/>
    <ds:schemaRef ds:uri="http://schemas.microsoft.com/office/2006/metadata/properties"/>
    <ds:schemaRef ds:uri="688354b5-287c-4cda-825e-1d7935aea40e"/>
    <ds:schemaRef ds:uri="http://purl.org/dc/terms/"/>
    <ds:schemaRef ds:uri="http://schemas.openxmlformats.org/package/2006/metadata/core-properties"/>
    <ds:schemaRef ds:uri="http://schemas.microsoft.com/office/2006/documentManagement/types"/>
    <ds:schemaRef ds:uri="http://purl.org/dc/dcmitype/"/>
    <ds:schemaRef ds:uri="http://schemas.microsoft.com/office/infopath/2007/PartnerControls"/>
    <ds:schemaRef ds:uri="aca13214-df29-4e3c-a050-857c0bf7bd8e"/>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otalTime>603</TotalTime>
  <Words>819</Words>
  <Application>Microsoft Office PowerPoint</Application>
  <PresentationFormat>Custom</PresentationFormat>
  <Paragraphs>307</Paragraphs>
  <Slides>18</Slides>
  <Notes>2</Notes>
  <HiddenSlides>0</HiddenSlides>
  <MMClips>0</MMClips>
  <ScaleCrop>false</ScaleCrop>
  <HeadingPairs>
    <vt:vector size="4" baseType="variant">
      <vt:variant>
        <vt:lpstr>Theme</vt:lpstr>
      </vt:variant>
      <vt:variant>
        <vt:i4>1</vt:i4>
      </vt:variant>
      <vt:variant>
        <vt:lpstr>Slide Titles</vt:lpstr>
      </vt:variant>
      <vt:variant>
        <vt:i4>18</vt:i4>
      </vt:variant>
    </vt:vector>
  </HeadingPairs>
  <TitlesOfParts>
    <vt:vector size="19"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HP</cp:lastModifiedBy>
  <cp:revision>59</cp:revision>
  <dcterms:created xsi:type="dcterms:W3CDTF">2023-04-29T09:08:00Z</dcterms:created>
  <dcterms:modified xsi:type="dcterms:W3CDTF">2026-01-05T14:10:33Z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0x010100DC69378573D04C4981F1C0E645EFE562</vt:lpwstr>
  </property>
</Properties>
</file>