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306" r:id="rId2"/>
    <p:sldId id="259" r:id="rId3"/>
    <p:sldId id="260" r:id="rId4"/>
    <p:sldId id="261" r:id="rId5"/>
    <p:sldId id="263" r:id="rId6"/>
    <p:sldId id="264" r:id="rId7"/>
    <p:sldId id="265" r:id="rId8"/>
    <p:sldId id="266" r:id="rId9"/>
    <p:sldId id="279" r:id="rId10"/>
    <p:sldId id="280" r:id="rId11"/>
    <p:sldId id="267" r:id="rId12"/>
    <p:sldId id="268" r:id="rId13"/>
    <p:sldId id="281" r:id="rId14"/>
    <p:sldId id="269" r:id="rId15"/>
    <p:sldId id="270" r:id="rId16"/>
    <p:sldId id="308" r:id="rId17"/>
    <p:sldId id="307" r:id="rId18"/>
    <p:sldId id="286" r:id="rId19"/>
    <p:sldId id="287" r:id="rId20"/>
    <p:sldId id="285" r:id="rId21"/>
    <p:sldId id="271" r:id="rId22"/>
    <p:sldId id="309" r:id="rId23"/>
    <p:sldId id="289" r:id="rId24"/>
    <p:sldId id="272" r:id="rId25"/>
    <p:sldId id="273" r:id="rId26"/>
    <p:sldId id="274" r:id="rId27"/>
    <p:sldId id="275" r:id="rId28"/>
    <p:sldId id="276" r:id="rId29"/>
    <p:sldId id="277" r:id="rId30"/>
    <p:sldId id="258" r:id="rId31"/>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5E1BE74-2070-4448-8431-21EECDA9CC8B}" v="46" dt="2024-03-08T16:00:11.285"/>
    <p1510:client id="{D3AA83DB-6FD6-4DA3-A194-E2D9DEA1BC99}" v="2" dt="2024-03-08T14:50:21.76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3" autoAdjust="0"/>
    <p:restoredTop sz="94660"/>
  </p:normalViewPr>
  <p:slideViewPr>
    <p:cSldViewPr snapToGrid="0">
      <p:cViewPr varScale="1">
        <p:scale>
          <a:sx n="63" d="100"/>
          <a:sy n="63" d="100"/>
        </p:scale>
        <p:origin x="688"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customXml" Target="../customXml/item1.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microsoft.com/office/2016/11/relationships/changesInfo" Target="changesInfos/changesInfo1.xml"/><Relationship Id="rId40"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38"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r. Sami Alzahrani" userId="7b486801bec34dec" providerId="LiveId" clId="{15E1BE74-2070-4448-8431-21EECDA9CC8B}"/>
    <pc:docChg chg="undo redo custSel addSld delSld modSld sldOrd modNotesMaster">
      <pc:chgData name="Dr. Sami Alzahrani" userId="7b486801bec34dec" providerId="LiveId" clId="{15E1BE74-2070-4448-8431-21EECDA9CC8B}" dt="2024-03-08T17:40:13.618" v="157" actId="47"/>
      <pc:docMkLst>
        <pc:docMk/>
      </pc:docMkLst>
      <pc:sldChg chg="addSp modSp">
        <pc:chgData name="Dr. Sami Alzahrani" userId="7b486801bec34dec" providerId="LiveId" clId="{15E1BE74-2070-4448-8431-21EECDA9CC8B}" dt="2024-03-08T15:33:33.107" v="149"/>
        <pc:sldMkLst>
          <pc:docMk/>
          <pc:sldMk cId="2269040163" sldId="258"/>
        </pc:sldMkLst>
        <pc:picChg chg="add mod">
          <ac:chgData name="Dr. Sami Alzahrani" userId="7b486801bec34dec" providerId="LiveId" clId="{15E1BE74-2070-4448-8431-21EECDA9CC8B}" dt="2024-03-08T15:33:33.107" v="149"/>
          <ac:picMkLst>
            <pc:docMk/>
            <pc:sldMk cId="2269040163" sldId="258"/>
            <ac:picMk id="2" creationId="{585BA801-4808-B470-E354-C0A4108FEF71}"/>
          </ac:picMkLst>
        </pc:picChg>
      </pc:sldChg>
      <pc:sldChg chg="addSp modSp">
        <pc:chgData name="Dr. Sami Alzahrani" userId="7b486801bec34dec" providerId="LiveId" clId="{15E1BE74-2070-4448-8431-21EECDA9CC8B}" dt="2024-03-08T15:31:16.213" v="112"/>
        <pc:sldMkLst>
          <pc:docMk/>
          <pc:sldMk cId="864168484" sldId="259"/>
        </pc:sldMkLst>
        <pc:picChg chg="add mod">
          <ac:chgData name="Dr. Sami Alzahrani" userId="7b486801bec34dec" providerId="LiveId" clId="{15E1BE74-2070-4448-8431-21EECDA9CC8B}" dt="2024-03-08T15:31:16.213" v="112"/>
          <ac:picMkLst>
            <pc:docMk/>
            <pc:sldMk cId="864168484" sldId="259"/>
            <ac:picMk id="4" creationId="{B6DC7B79-0528-C65C-DBE5-DD4105989E4F}"/>
          </ac:picMkLst>
        </pc:picChg>
      </pc:sldChg>
      <pc:sldChg chg="addSp modSp">
        <pc:chgData name="Dr. Sami Alzahrani" userId="7b486801bec34dec" providerId="LiveId" clId="{15E1BE74-2070-4448-8431-21EECDA9CC8B}" dt="2024-03-08T15:31:19.040" v="113"/>
        <pc:sldMkLst>
          <pc:docMk/>
          <pc:sldMk cId="275105020" sldId="260"/>
        </pc:sldMkLst>
        <pc:picChg chg="add mod">
          <ac:chgData name="Dr. Sami Alzahrani" userId="7b486801bec34dec" providerId="LiveId" clId="{15E1BE74-2070-4448-8431-21EECDA9CC8B}" dt="2024-03-08T15:31:19.040" v="113"/>
          <ac:picMkLst>
            <pc:docMk/>
            <pc:sldMk cId="275105020" sldId="260"/>
            <ac:picMk id="4" creationId="{2FCA6A44-D65A-90EB-2A56-0514FB750C70}"/>
          </ac:picMkLst>
        </pc:picChg>
      </pc:sldChg>
      <pc:sldChg chg="addSp modSp">
        <pc:chgData name="Dr. Sami Alzahrani" userId="7b486801bec34dec" providerId="LiveId" clId="{15E1BE74-2070-4448-8431-21EECDA9CC8B}" dt="2024-03-08T15:31:21.258" v="114"/>
        <pc:sldMkLst>
          <pc:docMk/>
          <pc:sldMk cId="4285218137" sldId="261"/>
        </pc:sldMkLst>
        <pc:picChg chg="add mod">
          <ac:chgData name="Dr. Sami Alzahrani" userId="7b486801bec34dec" providerId="LiveId" clId="{15E1BE74-2070-4448-8431-21EECDA9CC8B}" dt="2024-03-08T15:31:21.258" v="114"/>
          <ac:picMkLst>
            <pc:docMk/>
            <pc:sldMk cId="4285218137" sldId="261"/>
            <ac:picMk id="4" creationId="{088E5DFC-6338-F15E-9D8E-068329927932}"/>
          </ac:picMkLst>
        </pc:picChg>
      </pc:sldChg>
      <pc:sldChg chg="del">
        <pc:chgData name="Dr. Sami Alzahrani" userId="7b486801bec34dec" providerId="LiveId" clId="{15E1BE74-2070-4448-8431-21EECDA9CC8B}" dt="2024-03-08T15:29:55.104" v="111" actId="47"/>
        <pc:sldMkLst>
          <pc:docMk/>
          <pc:sldMk cId="4131886204" sldId="262"/>
        </pc:sldMkLst>
      </pc:sldChg>
      <pc:sldChg chg="addSp modSp">
        <pc:chgData name="Dr. Sami Alzahrani" userId="7b486801bec34dec" providerId="LiveId" clId="{15E1BE74-2070-4448-8431-21EECDA9CC8B}" dt="2024-03-08T15:31:22.352" v="115"/>
        <pc:sldMkLst>
          <pc:docMk/>
          <pc:sldMk cId="1592172754" sldId="263"/>
        </pc:sldMkLst>
        <pc:picChg chg="add mod">
          <ac:chgData name="Dr. Sami Alzahrani" userId="7b486801bec34dec" providerId="LiveId" clId="{15E1BE74-2070-4448-8431-21EECDA9CC8B}" dt="2024-03-08T15:31:22.352" v="115"/>
          <ac:picMkLst>
            <pc:docMk/>
            <pc:sldMk cId="1592172754" sldId="263"/>
            <ac:picMk id="4" creationId="{643A0BD3-6FC4-4602-1799-E1AD237B9996}"/>
          </ac:picMkLst>
        </pc:picChg>
      </pc:sldChg>
      <pc:sldChg chg="addSp modSp">
        <pc:chgData name="Dr. Sami Alzahrani" userId="7b486801bec34dec" providerId="LiveId" clId="{15E1BE74-2070-4448-8431-21EECDA9CC8B}" dt="2024-03-08T15:31:26.399" v="116"/>
        <pc:sldMkLst>
          <pc:docMk/>
          <pc:sldMk cId="4051831046" sldId="264"/>
        </pc:sldMkLst>
        <pc:picChg chg="add mod">
          <ac:chgData name="Dr. Sami Alzahrani" userId="7b486801bec34dec" providerId="LiveId" clId="{15E1BE74-2070-4448-8431-21EECDA9CC8B}" dt="2024-03-08T15:31:26.399" v="116"/>
          <ac:picMkLst>
            <pc:docMk/>
            <pc:sldMk cId="4051831046" sldId="264"/>
            <ac:picMk id="4" creationId="{66159ED7-3751-924D-1297-30FF5C0ED6A1}"/>
          </ac:picMkLst>
        </pc:picChg>
      </pc:sldChg>
      <pc:sldChg chg="addSp modSp">
        <pc:chgData name="Dr. Sami Alzahrani" userId="7b486801bec34dec" providerId="LiveId" clId="{15E1BE74-2070-4448-8431-21EECDA9CC8B}" dt="2024-03-08T15:31:31.241" v="118"/>
        <pc:sldMkLst>
          <pc:docMk/>
          <pc:sldMk cId="1736120149" sldId="265"/>
        </pc:sldMkLst>
        <pc:picChg chg="add mod">
          <ac:chgData name="Dr. Sami Alzahrani" userId="7b486801bec34dec" providerId="LiveId" clId="{15E1BE74-2070-4448-8431-21EECDA9CC8B}" dt="2024-03-08T15:31:27.586" v="117"/>
          <ac:picMkLst>
            <pc:docMk/>
            <pc:sldMk cId="1736120149" sldId="265"/>
            <ac:picMk id="4" creationId="{3B41886E-A354-5F4F-1079-E2515DD5AE86}"/>
          </ac:picMkLst>
        </pc:picChg>
        <pc:picChg chg="add mod">
          <ac:chgData name="Dr. Sami Alzahrani" userId="7b486801bec34dec" providerId="LiveId" clId="{15E1BE74-2070-4448-8431-21EECDA9CC8B}" dt="2024-03-08T15:31:31.241" v="118"/>
          <ac:picMkLst>
            <pc:docMk/>
            <pc:sldMk cId="1736120149" sldId="265"/>
            <ac:picMk id="11" creationId="{995D5003-440B-BF1B-83E9-B457A96F0E58}"/>
          </ac:picMkLst>
        </pc:picChg>
      </pc:sldChg>
      <pc:sldChg chg="addSp modSp">
        <pc:chgData name="Dr. Sami Alzahrani" userId="7b486801bec34dec" providerId="LiveId" clId="{15E1BE74-2070-4448-8431-21EECDA9CC8B}" dt="2024-03-08T15:31:37.209" v="119"/>
        <pc:sldMkLst>
          <pc:docMk/>
          <pc:sldMk cId="1692317480" sldId="266"/>
        </pc:sldMkLst>
        <pc:picChg chg="add mod">
          <ac:chgData name="Dr. Sami Alzahrani" userId="7b486801bec34dec" providerId="LiveId" clId="{15E1BE74-2070-4448-8431-21EECDA9CC8B}" dt="2024-03-08T15:31:37.209" v="119"/>
          <ac:picMkLst>
            <pc:docMk/>
            <pc:sldMk cId="1692317480" sldId="266"/>
            <ac:picMk id="4" creationId="{B724C156-C474-D2A7-B93F-387AB3FCEB29}"/>
          </ac:picMkLst>
        </pc:picChg>
      </pc:sldChg>
      <pc:sldChg chg="addSp modSp ord">
        <pc:chgData name="Dr. Sami Alzahrani" userId="7b486801bec34dec" providerId="LiveId" clId="{15E1BE74-2070-4448-8431-21EECDA9CC8B}" dt="2024-03-08T15:31:48.082" v="122"/>
        <pc:sldMkLst>
          <pc:docMk/>
          <pc:sldMk cId="3317378530" sldId="267"/>
        </pc:sldMkLst>
        <pc:picChg chg="add mod">
          <ac:chgData name="Dr. Sami Alzahrani" userId="7b486801bec34dec" providerId="LiveId" clId="{15E1BE74-2070-4448-8431-21EECDA9CC8B}" dt="2024-03-08T15:31:48.082" v="122"/>
          <ac:picMkLst>
            <pc:docMk/>
            <pc:sldMk cId="3317378530" sldId="267"/>
            <ac:picMk id="4" creationId="{802D6CFB-4973-474C-D1D6-76671F56EB72}"/>
          </ac:picMkLst>
        </pc:picChg>
      </pc:sldChg>
      <pc:sldChg chg="addSp modSp mod ord">
        <pc:chgData name="Dr. Sami Alzahrani" userId="7b486801bec34dec" providerId="LiveId" clId="{15E1BE74-2070-4448-8431-21EECDA9CC8B}" dt="2024-03-08T16:45:33.340" v="156" actId="27636"/>
        <pc:sldMkLst>
          <pc:docMk/>
          <pc:sldMk cId="3839092956" sldId="268"/>
        </pc:sldMkLst>
        <pc:spChg chg="mod">
          <ac:chgData name="Dr. Sami Alzahrani" userId="7b486801bec34dec" providerId="LiveId" clId="{15E1BE74-2070-4448-8431-21EECDA9CC8B}" dt="2024-03-08T16:45:33.340" v="156" actId="27636"/>
          <ac:spMkLst>
            <pc:docMk/>
            <pc:sldMk cId="3839092956" sldId="268"/>
            <ac:spMk id="3" creationId="{00000000-0000-0000-0000-000000000000}"/>
          </ac:spMkLst>
        </pc:spChg>
        <pc:picChg chg="add mod">
          <ac:chgData name="Dr. Sami Alzahrani" userId="7b486801bec34dec" providerId="LiveId" clId="{15E1BE74-2070-4448-8431-21EECDA9CC8B}" dt="2024-03-08T15:31:51.581" v="124"/>
          <ac:picMkLst>
            <pc:docMk/>
            <pc:sldMk cId="3839092956" sldId="268"/>
            <ac:picMk id="4" creationId="{FB6AE610-31BB-C7F2-A72A-4C4CDF5526EC}"/>
          </ac:picMkLst>
        </pc:picChg>
      </pc:sldChg>
      <pc:sldChg chg="addSp modSp">
        <pc:chgData name="Dr. Sami Alzahrani" userId="7b486801bec34dec" providerId="LiveId" clId="{15E1BE74-2070-4448-8431-21EECDA9CC8B}" dt="2024-03-08T15:31:55.299" v="125"/>
        <pc:sldMkLst>
          <pc:docMk/>
          <pc:sldMk cId="1550949651" sldId="269"/>
        </pc:sldMkLst>
        <pc:picChg chg="add mod">
          <ac:chgData name="Dr. Sami Alzahrani" userId="7b486801bec34dec" providerId="LiveId" clId="{15E1BE74-2070-4448-8431-21EECDA9CC8B}" dt="2024-03-08T15:31:55.299" v="125"/>
          <ac:picMkLst>
            <pc:docMk/>
            <pc:sldMk cId="1550949651" sldId="269"/>
            <ac:picMk id="4" creationId="{8AAC4ED6-D904-B8FD-9A80-4647885D28EB}"/>
          </ac:picMkLst>
        </pc:picChg>
      </pc:sldChg>
      <pc:sldChg chg="addSp modSp mod">
        <pc:chgData name="Dr. Sami Alzahrani" userId="7b486801bec34dec" providerId="LiveId" clId="{15E1BE74-2070-4448-8431-21EECDA9CC8B}" dt="2024-03-08T15:32:16.200" v="130"/>
        <pc:sldMkLst>
          <pc:docMk/>
          <pc:sldMk cId="2430300591" sldId="270"/>
        </pc:sldMkLst>
        <pc:spChg chg="mod">
          <ac:chgData name="Dr. Sami Alzahrani" userId="7b486801bec34dec" providerId="LiveId" clId="{15E1BE74-2070-4448-8431-21EECDA9CC8B}" dt="2024-03-08T15:18:17.183" v="33" actId="20577"/>
          <ac:spMkLst>
            <pc:docMk/>
            <pc:sldMk cId="2430300591" sldId="270"/>
            <ac:spMk id="3" creationId="{00000000-0000-0000-0000-000000000000}"/>
          </ac:spMkLst>
        </pc:spChg>
        <pc:picChg chg="add mod">
          <ac:chgData name="Dr. Sami Alzahrani" userId="7b486801bec34dec" providerId="LiveId" clId="{15E1BE74-2070-4448-8431-21EECDA9CC8B}" dt="2024-03-08T15:27:14.431" v="96" actId="1076"/>
          <ac:picMkLst>
            <pc:docMk/>
            <pc:sldMk cId="2430300591" sldId="270"/>
            <ac:picMk id="4" creationId="{EF42D019-DE86-C70A-35BE-0CE4A98C7E95}"/>
          </ac:picMkLst>
        </pc:picChg>
        <pc:picChg chg="add mod">
          <ac:chgData name="Dr. Sami Alzahrani" userId="7b486801bec34dec" providerId="LiveId" clId="{15E1BE74-2070-4448-8431-21EECDA9CC8B}" dt="2024-03-08T15:32:16.200" v="130"/>
          <ac:picMkLst>
            <pc:docMk/>
            <pc:sldMk cId="2430300591" sldId="270"/>
            <ac:picMk id="11" creationId="{AA0429C8-95D1-1F67-3F6B-6CDC9A2773F0}"/>
          </ac:picMkLst>
        </pc:picChg>
      </pc:sldChg>
      <pc:sldChg chg="addSp modSp mod">
        <pc:chgData name="Dr. Sami Alzahrani" userId="7b486801bec34dec" providerId="LiveId" clId="{15E1BE74-2070-4448-8431-21EECDA9CC8B}" dt="2024-03-08T15:32:49.085" v="135"/>
        <pc:sldMkLst>
          <pc:docMk/>
          <pc:sldMk cId="3289515899" sldId="271"/>
        </pc:sldMkLst>
        <pc:spChg chg="mod">
          <ac:chgData name="Dr. Sami Alzahrani" userId="7b486801bec34dec" providerId="LiveId" clId="{15E1BE74-2070-4448-8431-21EECDA9CC8B}" dt="2024-03-08T15:27:35.459" v="99"/>
          <ac:spMkLst>
            <pc:docMk/>
            <pc:sldMk cId="3289515899" sldId="271"/>
            <ac:spMk id="3" creationId="{00000000-0000-0000-0000-000000000000}"/>
          </ac:spMkLst>
        </pc:spChg>
        <pc:picChg chg="add mod">
          <ac:chgData name="Dr. Sami Alzahrani" userId="7b486801bec34dec" providerId="LiveId" clId="{15E1BE74-2070-4448-8431-21EECDA9CC8B}" dt="2024-03-08T15:32:49.085" v="135"/>
          <ac:picMkLst>
            <pc:docMk/>
            <pc:sldMk cId="3289515899" sldId="271"/>
            <ac:picMk id="4" creationId="{8C671CB8-6054-765D-6150-26B041C872FA}"/>
          </ac:picMkLst>
        </pc:picChg>
      </pc:sldChg>
      <pc:sldChg chg="addSp modSp mod">
        <pc:chgData name="Dr. Sami Alzahrani" userId="7b486801bec34dec" providerId="LiveId" clId="{15E1BE74-2070-4448-8431-21EECDA9CC8B}" dt="2024-03-08T15:33:10.174" v="141" actId="1076"/>
        <pc:sldMkLst>
          <pc:docMk/>
          <pc:sldMk cId="3830074831" sldId="272"/>
        </pc:sldMkLst>
        <pc:spChg chg="mod">
          <ac:chgData name="Dr. Sami Alzahrani" userId="7b486801bec34dec" providerId="LiveId" clId="{15E1BE74-2070-4448-8431-21EECDA9CC8B}" dt="2024-03-08T15:26:33.080" v="91" actId="27636"/>
          <ac:spMkLst>
            <pc:docMk/>
            <pc:sldMk cId="3830074831" sldId="272"/>
            <ac:spMk id="3" creationId="{00000000-0000-0000-0000-000000000000}"/>
          </ac:spMkLst>
        </pc:spChg>
        <pc:picChg chg="add mod">
          <ac:chgData name="Dr. Sami Alzahrani" userId="7b486801bec34dec" providerId="LiveId" clId="{15E1BE74-2070-4448-8431-21EECDA9CC8B}" dt="2024-03-08T15:33:10.174" v="141" actId="1076"/>
          <ac:picMkLst>
            <pc:docMk/>
            <pc:sldMk cId="3830074831" sldId="272"/>
            <ac:picMk id="4" creationId="{B1004A55-3685-693C-725C-FB3CC767097C}"/>
          </ac:picMkLst>
        </pc:picChg>
      </pc:sldChg>
      <pc:sldChg chg="addSp modSp mod">
        <pc:chgData name="Dr. Sami Alzahrani" userId="7b486801bec34dec" providerId="LiveId" clId="{15E1BE74-2070-4448-8431-21EECDA9CC8B}" dt="2024-03-08T15:33:15.533" v="143" actId="1076"/>
        <pc:sldMkLst>
          <pc:docMk/>
          <pc:sldMk cId="3518547856" sldId="273"/>
        </pc:sldMkLst>
        <pc:picChg chg="add mod">
          <ac:chgData name="Dr. Sami Alzahrani" userId="7b486801bec34dec" providerId="LiveId" clId="{15E1BE74-2070-4448-8431-21EECDA9CC8B}" dt="2024-03-08T15:33:15.533" v="143" actId="1076"/>
          <ac:picMkLst>
            <pc:docMk/>
            <pc:sldMk cId="3518547856" sldId="273"/>
            <ac:picMk id="4" creationId="{F6A16EDC-F765-32E5-156A-32F8CC0D71E3}"/>
          </ac:picMkLst>
        </pc:picChg>
      </pc:sldChg>
      <pc:sldChg chg="addSp modSp">
        <pc:chgData name="Dr. Sami Alzahrani" userId="7b486801bec34dec" providerId="LiveId" clId="{15E1BE74-2070-4448-8431-21EECDA9CC8B}" dt="2024-03-08T15:33:18.173" v="144"/>
        <pc:sldMkLst>
          <pc:docMk/>
          <pc:sldMk cId="1558731148" sldId="274"/>
        </pc:sldMkLst>
        <pc:picChg chg="add mod">
          <ac:chgData name="Dr. Sami Alzahrani" userId="7b486801bec34dec" providerId="LiveId" clId="{15E1BE74-2070-4448-8431-21EECDA9CC8B}" dt="2024-03-08T15:33:18.173" v="144"/>
          <ac:picMkLst>
            <pc:docMk/>
            <pc:sldMk cId="1558731148" sldId="274"/>
            <ac:picMk id="4" creationId="{A607539A-6E26-52A9-7370-D2595B547F41}"/>
          </ac:picMkLst>
        </pc:picChg>
      </pc:sldChg>
      <pc:sldChg chg="addSp modSp">
        <pc:chgData name="Dr. Sami Alzahrani" userId="7b486801bec34dec" providerId="LiveId" clId="{15E1BE74-2070-4448-8431-21EECDA9CC8B}" dt="2024-03-08T15:33:21.391" v="145"/>
        <pc:sldMkLst>
          <pc:docMk/>
          <pc:sldMk cId="2968546457" sldId="275"/>
        </pc:sldMkLst>
        <pc:picChg chg="add mod">
          <ac:chgData name="Dr. Sami Alzahrani" userId="7b486801bec34dec" providerId="LiveId" clId="{15E1BE74-2070-4448-8431-21EECDA9CC8B}" dt="2024-03-08T15:33:21.391" v="145"/>
          <ac:picMkLst>
            <pc:docMk/>
            <pc:sldMk cId="2968546457" sldId="275"/>
            <ac:picMk id="4" creationId="{8482C7B6-2304-E884-982F-C72D03F0FA5E}"/>
          </ac:picMkLst>
        </pc:picChg>
      </pc:sldChg>
      <pc:sldChg chg="addSp modSp">
        <pc:chgData name="Dr. Sami Alzahrani" userId="7b486801bec34dec" providerId="LiveId" clId="{15E1BE74-2070-4448-8431-21EECDA9CC8B}" dt="2024-03-08T15:33:23.765" v="146"/>
        <pc:sldMkLst>
          <pc:docMk/>
          <pc:sldMk cId="3331623927" sldId="276"/>
        </pc:sldMkLst>
        <pc:picChg chg="add mod">
          <ac:chgData name="Dr. Sami Alzahrani" userId="7b486801bec34dec" providerId="LiveId" clId="{15E1BE74-2070-4448-8431-21EECDA9CC8B}" dt="2024-03-08T15:33:23.765" v="146"/>
          <ac:picMkLst>
            <pc:docMk/>
            <pc:sldMk cId="3331623927" sldId="276"/>
            <ac:picMk id="4" creationId="{872E1D80-1803-1FAA-D7EE-946AB20BFBDD}"/>
          </ac:picMkLst>
        </pc:picChg>
      </pc:sldChg>
      <pc:sldChg chg="addSp modSp">
        <pc:chgData name="Dr. Sami Alzahrani" userId="7b486801bec34dec" providerId="LiveId" clId="{15E1BE74-2070-4448-8431-21EECDA9CC8B}" dt="2024-03-08T15:33:26.796" v="147"/>
        <pc:sldMkLst>
          <pc:docMk/>
          <pc:sldMk cId="1610739826" sldId="277"/>
        </pc:sldMkLst>
        <pc:picChg chg="add mod">
          <ac:chgData name="Dr. Sami Alzahrani" userId="7b486801bec34dec" providerId="LiveId" clId="{15E1BE74-2070-4448-8431-21EECDA9CC8B}" dt="2024-03-08T15:33:26.796" v="147"/>
          <ac:picMkLst>
            <pc:docMk/>
            <pc:sldMk cId="1610739826" sldId="277"/>
            <ac:picMk id="4" creationId="{5229F042-AB24-FFA5-AF0F-E0ED0B2A5884}"/>
          </ac:picMkLst>
        </pc:picChg>
      </pc:sldChg>
      <pc:sldChg chg="addSp modSp del">
        <pc:chgData name="Dr. Sami Alzahrani" userId="7b486801bec34dec" providerId="LiveId" clId="{15E1BE74-2070-4448-8431-21EECDA9CC8B}" dt="2024-03-08T17:40:13.618" v="157" actId="47"/>
        <pc:sldMkLst>
          <pc:docMk/>
          <pc:sldMk cId="2344499311" sldId="278"/>
        </pc:sldMkLst>
        <pc:picChg chg="add mod">
          <ac:chgData name="Dr. Sami Alzahrani" userId="7b486801bec34dec" providerId="LiveId" clId="{15E1BE74-2070-4448-8431-21EECDA9CC8B}" dt="2024-03-08T15:33:29.796" v="148"/>
          <ac:picMkLst>
            <pc:docMk/>
            <pc:sldMk cId="2344499311" sldId="278"/>
            <ac:picMk id="4" creationId="{A8A8E0F5-87D6-9E56-795E-38F8051A2B52}"/>
          </ac:picMkLst>
        </pc:picChg>
      </pc:sldChg>
      <pc:sldChg chg="del">
        <pc:chgData name="Dr. Sami Alzahrani" userId="7b486801bec34dec" providerId="LiveId" clId="{15E1BE74-2070-4448-8431-21EECDA9CC8B}" dt="2024-03-08T15:08:31.996" v="0" actId="2696"/>
        <pc:sldMkLst>
          <pc:docMk/>
          <pc:sldMk cId="654787902" sldId="279"/>
        </pc:sldMkLst>
      </pc:sldChg>
      <pc:sldChg chg="addSp modSp add mod">
        <pc:chgData name="Dr. Sami Alzahrani" userId="7b486801bec34dec" providerId="LiveId" clId="{15E1BE74-2070-4448-8431-21EECDA9CC8B}" dt="2024-03-08T15:31:44.535" v="121" actId="14100"/>
        <pc:sldMkLst>
          <pc:docMk/>
          <pc:sldMk cId="1434941102" sldId="279"/>
        </pc:sldMkLst>
        <pc:picChg chg="add mod">
          <ac:chgData name="Dr. Sami Alzahrani" userId="7b486801bec34dec" providerId="LiveId" clId="{15E1BE74-2070-4448-8431-21EECDA9CC8B}" dt="2024-03-08T15:31:38.849" v="120"/>
          <ac:picMkLst>
            <pc:docMk/>
            <pc:sldMk cId="1434941102" sldId="279"/>
            <ac:picMk id="3" creationId="{6ED64FE1-C0CA-7776-285C-3BDF07E9A424}"/>
          </ac:picMkLst>
        </pc:picChg>
        <pc:picChg chg="mod">
          <ac:chgData name="Dr. Sami Alzahrani" userId="7b486801bec34dec" providerId="LiveId" clId="{15E1BE74-2070-4448-8431-21EECDA9CC8B}" dt="2024-03-08T15:31:44.535" v="121" actId="14100"/>
          <ac:picMkLst>
            <pc:docMk/>
            <pc:sldMk cId="1434941102" sldId="279"/>
            <ac:picMk id="5" creationId="{4AD40B03-5EE7-3E89-587E-DC5A37D545BE}"/>
          </ac:picMkLst>
        </pc:picChg>
      </pc:sldChg>
      <pc:sldChg chg="addSp modSp add mod">
        <pc:chgData name="Dr. Sami Alzahrani" userId="7b486801bec34dec" providerId="LiveId" clId="{15E1BE74-2070-4448-8431-21EECDA9CC8B}" dt="2024-03-08T15:31:49.222" v="123"/>
        <pc:sldMkLst>
          <pc:docMk/>
          <pc:sldMk cId="1565287941" sldId="280"/>
        </pc:sldMkLst>
        <pc:spChg chg="mod">
          <ac:chgData name="Dr. Sami Alzahrani" userId="7b486801bec34dec" providerId="LiveId" clId="{15E1BE74-2070-4448-8431-21EECDA9CC8B}" dt="2024-03-08T15:10:52.624" v="12" actId="6549"/>
          <ac:spMkLst>
            <pc:docMk/>
            <pc:sldMk cId="1565287941" sldId="280"/>
            <ac:spMk id="3" creationId="{0A317036-BD02-7163-C3EC-F87073FDAD05}"/>
          </ac:spMkLst>
        </pc:spChg>
        <pc:picChg chg="add mod">
          <ac:chgData name="Dr. Sami Alzahrani" userId="7b486801bec34dec" providerId="LiveId" clId="{15E1BE74-2070-4448-8431-21EECDA9CC8B}" dt="2024-03-08T15:31:49.222" v="123"/>
          <ac:picMkLst>
            <pc:docMk/>
            <pc:sldMk cId="1565287941" sldId="280"/>
            <ac:picMk id="4" creationId="{7CEBBA75-8CA1-68D0-294C-376EB8A274E1}"/>
          </ac:picMkLst>
        </pc:picChg>
      </pc:sldChg>
      <pc:sldChg chg="del">
        <pc:chgData name="Dr. Sami Alzahrani" userId="7b486801bec34dec" providerId="LiveId" clId="{15E1BE74-2070-4448-8431-21EECDA9CC8B}" dt="2024-03-08T15:08:31.996" v="0" actId="2696"/>
        <pc:sldMkLst>
          <pc:docMk/>
          <pc:sldMk cId="2008372264" sldId="280"/>
        </pc:sldMkLst>
      </pc:sldChg>
      <pc:sldChg chg="del">
        <pc:chgData name="Dr. Sami Alzahrani" userId="7b486801bec34dec" providerId="LiveId" clId="{15E1BE74-2070-4448-8431-21EECDA9CC8B}" dt="2024-03-08T15:08:31.996" v="0" actId="2696"/>
        <pc:sldMkLst>
          <pc:docMk/>
          <pc:sldMk cId="2093603888" sldId="281"/>
        </pc:sldMkLst>
      </pc:sldChg>
      <pc:sldChg chg="add">
        <pc:chgData name="Dr. Sami Alzahrani" userId="7b486801bec34dec" providerId="LiveId" clId="{15E1BE74-2070-4448-8431-21EECDA9CC8B}" dt="2024-03-08T15:08:46.134" v="2"/>
        <pc:sldMkLst>
          <pc:docMk/>
          <pc:sldMk cId="3561721670" sldId="281"/>
        </pc:sldMkLst>
      </pc:sldChg>
      <pc:sldChg chg="modSp del mod">
        <pc:chgData name="Dr. Sami Alzahrani" userId="7b486801bec34dec" providerId="LiveId" clId="{15E1BE74-2070-4448-8431-21EECDA9CC8B}" dt="2024-03-08T15:29:44.716" v="110" actId="47"/>
        <pc:sldMkLst>
          <pc:docMk/>
          <pc:sldMk cId="1447688627" sldId="282"/>
        </pc:sldMkLst>
        <pc:spChg chg="mod">
          <ac:chgData name="Dr. Sami Alzahrani" userId="7b486801bec34dec" providerId="LiveId" clId="{15E1BE74-2070-4448-8431-21EECDA9CC8B}" dt="2024-03-08T15:16:53.732" v="15" actId="21"/>
          <ac:spMkLst>
            <pc:docMk/>
            <pc:sldMk cId="1447688627" sldId="282"/>
            <ac:spMk id="3" creationId="{00000000-0000-0000-0000-000000000000}"/>
          </ac:spMkLst>
        </pc:spChg>
      </pc:sldChg>
      <pc:sldChg chg="add del">
        <pc:chgData name="Dr. Sami Alzahrani" userId="7b486801bec34dec" providerId="LiveId" clId="{15E1BE74-2070-4448-8431-21EECDA9CC8B}" dt="2024-03-08T15:29:43.732" v="109" actId="47"/>
        <pc:sldMkLst>
          <pc:docMk/>
          <pc:sldMk cId="2820751325" sldId="283"/>
        </pc:sldMkLst>
      </pc:sldChg>
      <pc:sldChg chg="modSp del mod">
        <pc:chgData name="Dr. Sami Alzahrani" userId="7b486801bec34dec" providerId="LiveId" clId="{15E1BE74-2070-4448-8431-21EECDA9CC8B}" dt="2024-03-08T15:29:42.826" v="108" actId="47"/>
        <pc:sldMkLst>
          <pc:docMk/>
          <pc:sldMk cId="4170849381" sldId="284"/>
        </pc:sldMkLst>
        <pc:spChg chg="mod">
          <ac:chgData name="Dr. Sami Alzahrani" userId="7b486801bec34dec" providerId="LiveId" clId="{15E1BE74-2070-4448-8431-21EECDA9CC8B}" dt="2024-03-08T15:18:45.396" v="36" actId="21"/>
          <ac:spMkLst>
            <pc:docMk/>
            <pc:sldMk cId="4170849381" sldId="284"/>
            <ac:spMk id="3" creationId="{00000000-0000-0000-0000-000000000000}"/>
          </ac:spMkLst>
        </pc:spChg>
      </pc:sldChg>
      <pc:sldChg chg="del">
        <pc:chgData name="Dr. Sami Alzahrani" userId="7b486801bec34dec" providerId="LiveId" clId="{15E1BE74-2070-4448-8431-21EECDA9CC8B}" dt="2024-03-08T15:21:09.506" v="47" actId="2696"/>
        <pc:sldMkLst>
          <pc:docMk/>
          <pc:sldMk cId="2657491669" sldId="285"/>
        </pc:sldMkLst>
      </pc:sldChg>
      <pc:sldChg chg="addSp modSp add mod ord">
        <pc:chgData name="Dr. Sami Alzahrani" userId="7b486801bec34dec" providerId="LiveId" clId="{15E1BE74-2070-4448-8431-21EECDA9CC8B}" dt="2024-03-08T15:32:44.914" v="134" actId="14100"/>
        <pc:sldMkLst>
          <pc:docMk/>
          <pc:sldMk cId="3679665891" sldId="285"/>
        </pc:sldMkLst>
        <pc:picChg chg="add mod">
          <ac:chgData name="Dr. Sami Alzahrani" userId="7b486801bec34dec" providerId="LiveId" clId="{15E1BE74-2070-4448-8431-21EECDA9CC8B}" dt="2024-03-08T15:32:32.979" v="133"/>
          <ac:picMkLst>
            <pc:docMk/>
            <pc:sldMk cId="3679665891" sldId="285"/>
            <ac:picMk id="2" creationId="{26F6CBDA-7F80-5938-8E1A-849E3084E302}"/>
          </ac:picMkLst>
        </pc:picChg>
        <pc:picChg chg="mod">
          <ac:chgData name="Dr. Sami Alzahrani" userId="7b486801bec34dec" providerId="LiveId" clId="{15E1BE74-2070-4448-8431-21EECDA9CC8B}" dt="2024-03-08T15:32:44.914" v="134" actId="14100"/>
          <ac:picMkLst>
            <pc:docMk/>
            <pc:sldMk cId="3679665891" sldId="285"/>
            <ac:picMk id="5" creationId="{C6463C4B-9D2D-8CBE-77CA-0F595F7A1DC4}"/>
          </ac:picMkLst>
        </pc:picChg>
      </pc:sldChg>
      <pc:sldChg chg="del">
        <pc:chgData name="Dr. Sami Alzahrani" userId="7b486801bec34dec" providerId="LiveId" clId="{15E1BE74-2070-4448-8431-21EECDA9CC8B}" dt="2024-03-08T15:20:41.012" v="43" actId="2696"/>
        <pc:sldMkLst>
          <pc:docMk/>
          <pc:sldMk cId="315281820" sldId="286"/>
        </pc:sldMkLst>
      </pc:sldChg>
      <pc:sldChg chg="addSp modSp add ord">
        <pc:chgData name="Dr. Sami Alzahrani" userId="7b486801bec34dec" providerId="LiveId" clId="{15E1BE74-2070-4448-8431-21EECDA9CC8B}" dt="2024-03-08T15:32:24.761" v="131"/>
        <pc:sldMkLst>
          <pc:docMk/>
          <pc:sldMk cId="3330636900" sldId="286"/>
        </pc:sldMkLst>
        <pc:picChg chg="add mod">
          <ac:chgData name="Dr. Sami Alzahrani" userId="7b486801bec34dec" providerId="LiveId" clId="{15E1BE74-2070-4448-8431-21EECDA9CC8B}" dt="2024-03-08T15:32:24.761" v="131"/>
          <ac:picMkLst>
            <pc:docMk/>
            <pc:sldMk cId="3330636900" sldId="286"/>
            <ac:picMk id="2" creationId="{F89C167C-F6D1-D665-5F05-094331A1FC73}"/>
          </ac:picMkLst>
        </pc:picChg>
      </pc:sldChg>
      <pc:sldChg chg="del">
        <pc:chgData name="Dr. Sami Alzahrani" userId="7b486801bec34dec" providerId="LiveId" clId="{15E1BE74-2070-4448-8431-21EECDA9CC8B}" dt="2024-03-08T15:20:41.012" v="43" actId="2696"/>
        <pc:sldMkLst>
          <pc:docMk/>
          <pc:sldMk cId="285467128" sldId="287"/>
        </pc:sldMkLst>
      </pc:sldChg>
      <pc:sldChg chg="addSp modSp add ord">
        <pc:chgData name="Dr. Sami Alzahrani" userId="7b486801bec34dec" providerId="LiveId" clId="{15E1BE74-2070-4448-8431-21EECDA9CC8B}" dt="2024-03-08T15:32:29.339" v="132"/>
        <pc:sldMkLst>
          <pc:docMk/>
          <pc:sldMk cId="4214354112" sldId="287"/>
        </pc:sldMkLst>
        <pc:picChg chg="add mod">
          <ac:chgData name="Dr. Sami Alzahrani" userId="7b486801bec34dec" providerId="LiveId" clId="{15E1BE74-2070-4448-8431-21EECDA9CC8B}" dt="2024-03-08T15:32:29.339" v="132"/>
          <ac:picMkLst>
            <pc:docMk/>
            <pc:sldMk cId="4214354112" sldId="287"/>
            <ac:picMk id="2" creationId="{796BCC77-7F20-5516-785D-5B84DF37A7FF}"/>
          </ac:picMkLst>
        </pc:picChg>
      </pc:sldChg>
      <pc:sldChg chg="modSp del mod">
        <pc:chgData name="Dr. Sami Alzahrani" userId="7b486801bec34dec" providerId="LiveId" clId="{15E1BE74-2070-4448-8431-21EECDA9CC8B}" dt="2024-03-08T15:24:24.264" v="76" actId="47"/>
        <pc:sldMkLst>
          <pc:docMk/>
          <pc:sldMk cId="2989422100" sldId="288"/>
        </pc:sldMkLst>
        <pc:spChg chg="mod">
          <ac:chgData name="Dr. Sami Alzahrani" userId="7b486801bec34dec" providerId="LiveId" clId="{15E1BE74-2070-4448-8431-21EECDA9CC8B}" dt="2024-03-08T15:21:43.953" v="51" actId="21"/>
          <ac:spMkLst>
            <pc:docMk/>
            <pc:sldMk cId="2989422100" sldId="288"/>
            <ac:spMk id="3" creationId="{00000000-0000-0000-0000-000000000000}"/>
          </ac:spMkLst>
        </pc:spChg>
      </pc:sldChg>
      <pc:sldChg chg="addSp modSp add">
        <pc:chgData name="Dr. Sami Alzahrani" userId="7b486801bec34dec" providerId="LiveId" clId="{15E1BE74-2070-4448-8431-21EECDA9CC8B}" dt="2024-03-08T15:33:00.458" v="138"/>
        <pc:sldMkLst>
          <pc:docMk/>
          <pc:sldMk cId="1055107349" sldId="289"/>
        </pc:sldMkLst>
        <pc:picChg chg="add mod">
          <ac:chgData name="Dr. Sami Alzahrani" userId="7b486801bec34dec" providerId="LiveId" clId="{15E1BE74-2070-4448-8431-21EECDA9CC8B}" dt="2024-03-08T15:33:00.458" v="138"/>
          <ac:picMkLst>
            <pc:docMk/>
            <pc:sldMk cId="1055107349" sldId="289"/>
            <ac:picMk id="4" creationId="{28216E34-C046-217D-B487-40F88A5AAA40}"/>
          </ac:picMkLst>
        </pc:picChg>
      </pc:sldChg>
      <pc:sldChg chg="del">
        <pc:chgData name="Dr. Sami Alzahrani" userId="7b486801bec34dec" providerId="LiveId" clId="{15E1BE74-2070-4448-8431-21EECDA9CC8B}" dt="2024-03-08T15:24:39.479" v="77" actId="2696"/>
        <pc:sldMkLst>
          <pc:docMk/>
          <pc:sldMk cId="3322723536" sldId="289"/>
        </pc:sldMkLst>
      </pc:sldChg>
      <pc:sldChg chg="modSp del mod">
        <pc:chgData name="Dr. Sami Alzahrani" userId="7b486801bec34dec" providerId="LiveId" clId="{15E1BE74-2070-4448-8431-21EECDA9CC8B}" dt="2024-03-08T15:29:41.498" v="107" actId="47"/>
        <pc:sldMkLst>
          <pc:docMk/>
          <pc:sldMk cId="190121325" sldId="290"/>
        </pc:sldMkLst>
        <pc:spChg chg="mod">
          <ac:chgData name="Dr. Sami Alzahrani" userId="7b486801bec34dec" providerId="LiveId" clId="{15E1BE74-2070-4448-8431-21EECDA9CC8B}" dt="2024-03-08T15:25:33.467" v="81" actId="21"/>
          <ac:spMkLst>
            <pc:docMk/>
            <pc:sldMk cId="190121325" sldId="290"/>
            <ac:spMk id="3" creationId="{00000000-0000-0000-0000-000000000000}"/>
          </ac:spMkLst>
        </pc:spChg>
      </pc:sldChg>
      <pc:sldChg chg="modNotes">
        <pc:chgData name="Dr. Sami Alzahrani" userId="7b486801bec34dec" providerId="LiveId" clId="{15E1BE74-2070-4448-8431-21EECDA9CC8B}" dt="2024-03-08T16:00:11.285" v="150"/>
        <pc:sldMkLst>
          <pc:docMk/>
          <pc:sldMk cId="0" sldId="306"/>
        </pc:sldMkLst>
      </pc:sldChg>
      <pc:sldChg chg="new del">
        <pc:chgData name="Dr. Sami Alzahrani" userId="7b486801bec34dec" providerId="LiveId" clId="{15E1BE74-2070-4448-8431-21EECDA9CC8B}" dt="2024-03-08T15:08:48.618" v="3" actId="47"/>
        <pc:sldMkLst>
          <pc:docMk/>
          <pc:sldMk cId="3515722125" sldId="307"/>
        </pc:sldMkLst>
      </pc:sldChg>
      <pc:sldChg chg="addSp modSp new mod">
        <pc:chgData name="Dr. Sami Alzahrani" userId="7b486801bec34dec" providerId="LiveId" clId="{15E1BE74-2070-4448-8431-21EECDA9CC8B}" dt="2024-03-08T15:32:06.218" v="128" actId="1076"/>
        <pc:sldMkLst>
          <pc:docMk/>
          <pc:sldMk cId="4068969643" sldId="307"/>
        </pc:sldMkLst>
        <pc:spChg chg="mod">
          <ac:chgData name="Dr. Sami Alzahrani" userId="7b486801bec34dec" providerId="LiveId" clId="{15E1BE74-2070-4448-8431-21EECDA9CC8B}" dt="2024-03-08T15:19:06.251" v="41"/>
          <ac:spMkLst>
            <pc:docMk/>
            <pc:sldMk cId="4068969643" sldId="307"/>
            <ac:spMk id="3" creationId="{638277CA-3C47-AAEB-B302-F71F976FF0DB}"/>
          </ac:spMkLst>
        </pc:spChg>
        <pc:spChg chg="add mod">
          <ac:chgData name="Dr. Sami Alzahrani" userId="7b486801bec34dec" providerId="LiveId" clId="{15E1BE74-2070-4448-8431-21EECDA9CC8B}" dt="2024-03-08T15:28:25.262" v="103"/>
          <ac:spMkLst>
            <pc:docMk/>
            <pc:sldMk cId="4068969643" sldId="307"/>
            <ac:spMk id="5" creationId="{03D956EF-1D22-9361-012B-5D4A159923FF}"/>
          </ac:spMkLst>
        </pc:spChg>
        <pc:spChg chg="add mod">
          <ac:chgData name="Dr. Sami Alzahrani" userId="7b486801bec34dec" providerId="LiveId" clId="{15E1BE74-2070-4448-8431-21EECDA9CC8B}" dt="2024-03-08T15:29:27.282" v="105"/>
          <ac:spMkLst>
            <pc:docMk/>
            <pc:sldMk cId="4068969643" sldId="307"/>
            <ac:spMk id="7" creationId="{6833FA93-2685-57C3-86AE-6716C40757B5}"/>
          </ac:spMkLst>
        </pc:spChg>
        <pc:spChg chg="add mod">
          <ac:chgData name="Dr. Sami Alzahrani" userId="7b486801bec34dec" providerId="LiveId" clId="{15E1BE74-2070-4448-8431-21EECDA9CC8B}" dt="2024-03-08T15:29:27.282" v="105"/>
          <ac:spMkLst>
            <pc:docMk/>
            <pc:sldMk cId="4068969643" sldId="307"/>
            <ac:spMk id="8" creationId="{66A77957-9EE5-FC07-0128-707B18905262}"/>
          </ac:spMkLst>
        </pc:spChg>
        <pc:picChg chg="add mod">
          <ac:chgData name="Dr. Sami Alzahrani" userId="7b486801bec34dec" providerId="LiveId" clId="{15E1BE74-2070-4448-8431-21EECDA9CC8B}" dt="2024-03-08T15:28:25.262" v="103"/>
          <ac:picMkLst>
            <pc:docMk/>
            <pc:sldMk cId="4068969643" sldId="307"/>
            <ac:picMk id="4" creationId="{C5FCBA67-4E0E-993A-5DAB-24196A6EBC16}"/>
          </ac:picMkLst>
        </pc:picChg>
        <pc:picChg chg="add mod">
          <ac:chgData name="Dr. Sami Alzahrani" userId="7b486801bec34dec" providerId="LiveId" clId="{15E1BE74-2070-4448-8431-21EECDA9CC8B}" dt="2024-03-08T15:29:27.282" v="105"/>
          <ac:picMkLst>
            <pc:docMk/>
            <pc:sldMk cId="4068969643" sldId="307"/>
            <ac:picMk id="6" creationId="{3F4812CD-EAC0-32CD-A402-6929226D5F86}"/>
          </ac:picMkLst>
        </pc:picChg>
        <pc:picChg chg="add mod">
          <ac:chgData name="Dr. Sami Alzahrani" userId="7b486801bec34dec" providerId="LiveId" clId="{15E1BE74-2070-4448-8431-21EECDA9CC8B}" dt="2024-03-08T15:32:06.218" v="128" actId="1076"/>
          <ac:picMkLst>
            <pc:docMk/>
            <pc:sldMk cId="4068969643" sldId="307"/>
            <ac:picMk id="9" creationId="{5D1E2B4A-67BB-06B0-4726-1CA2DC0E0DB5}"/>
          </ac:picMkLst>
        </pc:picChg>
      </pc:sldChg>
      <pc:sldChg chg="addSp modSp new mod ord">
        <pc:chgData name="Dr. Sami Alzahrani" userId="7b486801bec34dec" providerId="LiveId" clId="{15E1BE74-2070-4448-8431-21EECDA9CC8B}" dt="2024-03-08T15:32:08.718" v="129"/>
        <pc:sldMkLst>
          <pc:docMk/>
          <pc:sldMk cId="3964904245" sldId="308"/>
        </pc:sldMkLst>
        <pc:spChg chg="mod">
          <ac:chgData name="Dr. Sami Alzahrani" userId="7b486801bec34dec" providerId="LiveId" clId="{15E1BE74-2070-4448-8431-21EECDA9CC8B}" dt="2024-03-08T15:19:21.232" v="42"/>
          <ac:spMkLst>
            <pc:docMk/>
            <pc:sldMk cId="3964904245" sldId="308"/>
            <ac:spMk id="3" creationId="{D38211F7-B2CE-C150-CEC3-517A0F349CD4}"/>
          </ac:spMkLst>
        </pc:spChg>
        <pc:spChg chg="add mod">
          <ac:chgData name="Dr. Sami Alzahrani" userId="7b486801bec34dec" providerId="LiveId" clId="{15E1BE74-2070-4448-8431-21EECDA9CC8B}" dt="2024-03-08T15:29:24.594" v="104"/>
          <ac:spMkLst>
            <pc:docMk/>
            <pc:sldMk cId="3964904245" sldId="308"/>
            <ac:spMk id="5" creationId="{4C053846-47FB-6769-F43A-CD8EF0C3D1F4}"/>
          </ac:spMkLst>
        </pc:spChg>
        <pc:spChg chg="add mod">
          <ac:chgData name="Dr. Sami Alzahrani" userId="7b486801bec34dec" providerId="LiveId" clId="{15E1BE74-2070-4448-8431-21EECDA9CC8B}" dt="2024-03-08T15:29:24.594" v="104"/>
          <ac:spMkLst>
            <pc:docMk/>
            <pc:sldMk cId="3964904245" sldId="308"/>
            <ac:spMk id="6" creationId="{8A37CBBE-3C57-1EF2-CE24-FAA71452D037}"/>
          </ac:spMkLst>
        </pc:spChg>
        <pc:picChg chg="add mod">
          <ac:chgData name="Dr. Sami Alzahrani" userId="7b486801bec34dec" providerId="LiveId" clId="{15E1BE74-2070-4448-8431-21EECDA9CC8B}" dt="2024-03-08T15:29:24.594" v="104"/>
          <ac:picMkLst>
            <pc:docMk/>
            <pc:sldMk cId="3964904245" sldId="308"/>
            <ac:picMk id="4" creationId="{B85FF9E3-9E2B-F106-FB01-CA7FAE812F59}"/>
          </ac:picMkLst>
        </pc:picChg>
        <pc:picChg chg="add mod">
          <ac:chgData name="Dr. Sami Alzahrani" userId="7b486801bec34dec" providerId="LiveId" clId="{15E1BE74-2070-4448-8431-21EECDA9CC8B}" dt="2024-03-08T15:32:08.718" v="129"/>
          <ac:picMkLst>
            <pc:docMk/>
            <pc:sldMk cId="3964904245" sldId="308"/>
            <ac:picMk id="7" creationId="{6E0A1E85-05C0-F1DF-BD75-B48818A0372F}"/>
          </ac:picMkLst>
        </pc:picChg>
      </pc:sldChg>
      <pc:sldChg chg="addSp modSp new mod">
        <pc:chgData name="Dr. Sami Alzahrani" userId="7b486801bec34dec" providerId="LiveId" clId="{15E1BE74-2070-4448-8431-21EECDA9CC8B}" dt="2024-03-08T15:32:56.974" v="137" actId="1076"/>
        <pc:sldMkLst>
          <pc:docMk/>
          <pc:sldMk cId="456619478" sldId="309"/>
        </pc:sldMkLst>
        <pc:spChg chg="mod">
          <ac:chgData name="Dr. Sami Alzahrani" userId="7b486801bec34dec" providerId="LiveId" clId="{15E1BE74-2070-4448-8431-21EECDA9CC8B}" dt="2024-03-08T15:23:26.839" v="75"/>
          <ac:spMkLst>
            <pc:docMk/>
            <pc:sldMk cId="456619478" sldId="309"/>
            <ac:spMk id="3" creationId="{1917E40E-0144-642B-28E7-C7189AF23795}"/>
          </ac:spMkLst>
        </pc:spChg>
        <pc:spChg chg="add mod">
          <ac:chgData name="Dr. Sami Alzahrani" userId="7b486801bec34dec" providerId="LiveId" clId="{15E1BE74-2070-4448-8431-21EECDA9CC8B}" dt="2024-03-08T15:29:32.952" v="106"/>
          <ac:spMkLst>
            <pc:docMk/>
            <pc:sldMk cId="456619478" sldId="309"/>
            <ac:spMk id="6" creationId="{C663DB69-BA9D-E800-40C4-598F64E79969}"/>
          </ac:spMkLst>
        </pc:spChg>
        <pc:spChg chg="add mod">
          <ac:chgData name="Dr. Sami Alzahrani" userId="7b486801bec34dec" providerId="LiveId" clId="{15E1BE74-2070-4448-8431-21EECDA9CC8B}" dt="2024-03-08T15:29:32.952" v="106"/>
          <ac:spMkLst>
            <pc:docMk/>
            <pc:sldMk cId="456619478" sldId="309"/>
            <ac:spMk id="7" creationId="{7B6C6011-057B-5200-3213-347A34F96694}"/>
          </ac:spMkLst>
        </pc:spChg>
        <pc:picChg chg="add mod">
          <ac:chgData name="Dr. Sami Alzahrani" userId="7b486801bec34dec" providerId="LiveId" clId="{15E1BE74-2070-4448-8431-21EECDA9CC8B}" dt="2024-03-08T15:28:10.499" v="102"/>
          <ac:picMkLst>
            <pc:docMk/>
            <pc:sldMk cId="456619478" sldId="309"/>
            <ac:picMk id="4" creationId="{54C33B4B-7C19-9111-0304-D9E17F7D8AF0}"/>
          </ac:picMkLst>
        </pc:picChg>
        <pc:picChg chg="add mod">
          <ac:chgData name="Dr. Sami Alzahrani" userId="7b486801bec34dec" providerId="LiveId" clId="{15E1BE74-2070-4448-8431-21EECDA9CC8B}" dt="2024-03-08T15:29:32.952" v="106"/>
          <ac:picMkLst>
            <pc:docMk/>
            <pc:sldMk cId="456619478" sldId="309"/>
            <ac:picMk id="5" creationId="{E2782A4D-4F87-C6FC-3396-1A01F3B62F2F}"/>
          </ac:picMkLst>
        </pc:picChg>
        <pc:picChg chg="add mod">
          <ac:chgData name="Dr. Sami Alzahrani" userId="7b486801bec34dec" providerId="LiveId" clId="{15E1BE74-2070-4448-8431-21EECDA9CC8B}" dt="2024-03-08T15:32:56.974" v="137" actId="1076"/>
          <ac:picMkLst>
            <pc:docMk/>
            <pc:sldMk cId="456619478" sldId="309"/>
            <ac:picMk id="8" creationId="{CE0E1130-12DB-F4A5-8101-BAD38C255246}"/>
          </ac:picMkLst>
        </pc:picChg>
      </pc:sldChg>
      <pc:sldChg chg="new del">
        <pc:chgData name="Dr. Sami Alzahrani" userId="7b486801bec34dec" providerId="LiveId" clId="{15E1BE74-2070-4448-8431-21EECDA9CC8B}" dt="2024-03-08T15:21:23.081" v="50" actId="47"/>
        <pc:sldMkLst>
          <pc:docMk/>
          <pc:sldMk cId="3181415226" sldId="309"/>
        </pc:sldMkLst>
      </pc:sldChg>
      <pc:sldChg chg="new del">
        <pc:chgData name="Dr. Sami Alzahrani" userId="7b486801bec34dec" providerId="LiveId" clId="{15E1BE74-2070-4448-8431-21EECDA9CC8B}" dt="2024-03-08T15:21:01.883" v="46" actId="47"/>
        <pc:sldMkLst>
          <pc:docMk/>
          <pc:sldMk cId="3912904816" sldId="309"/>
        </pc:sldMkLst>
      </pc:sldChg>
      <pc:sldChg chg="new del">
        <pc:chgData name="Dr. Sami Alzahrani" userId="7b486801bec34dec" providerId="LiveId" clId="{15E1BE74-2070-4448-8431-21EECDA9CC8B}" dt="2024-03-08T15:24:49.133" v="80" actId="47"/>
        <pc:sldMkLst>
          <pc:docMk/>
          <pc:sldMk cId="2692029079" sldId="310"/>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16F5EA80-DD26-400F-AA69-8CB6D5DA43C1}" type="datetimeFigureOut">
              <a:rPr lang="en-US" smtClean="0"/>
              <a:t>3/8/2024</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F5F6825C-E1F9-4E24-9376-60C9522D9527}" type="slidenum">
              <a:rPr lang="en-US" smtClean="0"/>
              <a:t>‹#›</a:t>
            </a:fld>
            <a:endParaRPr lang="en-US"/>
          </a:p>
        </p:txBody>
      </p:sp>
    </p:spTree>
    <p:extLst>
      <p:ext uri="{BB962C8B-B14F-4D97-AF65-F5344CB8AC3E}">
        <p14:creationId xmlns:p14="http://schemas.microsoft.com/office/powerpoint/2010/main" val="40159930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endParaRPr dirty="0"/>
          </a:p>
        </p:txBody>
      </p:sp>
      <p:sp>
        <p:nvSpPr>
          <p:cNvPr id="106" name="Google Shape;106;p3:notes"/>
          <p:cNvSpPr>
            <a:spLocks noGrp="1" noRot="1" noChangeAspect="1"/>
          </p:cNvSpPr>
          <p:nvPr>
            <p:ph type="sldImg" idx="2"/>
          </p:nvPr>
        </p:nvSpPr>
        <p:spPr>
          <a:xfrm>
            <a:off x="4064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259377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3/8/2024</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3/8/2024</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3/8/2024</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3/8/2024</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3/8/2024</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3/8/2024</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3/8/2024</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3/8/2024</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3/8/2024</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3/8/2024</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3/8/2024</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3/8/2024</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10.pn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1000" r="-6000"/>
          </a:stretch>
        </a:blipFill>
        <a:effectLst/>
      </p:bgPr>
    </p:bg>
    <p:spTree>
      <p:nvGrpSpPr>
        <p:cNvPr id="1" name="Shape 107"/>
        <p:cNvGrpSpPr/>
        <p:nvPr/>
      </p:nvGrpSpPr>
      <p:grpSpPr>
        <a:xfrm>
          <a:off x="0" y="0"/>
          <a:ext cx="0" cy="0"/>
          <a:chOff x="0" y="0"/>
          <a:chExt cx="0" cy="0"/>
        </a:xfrm>
      </p:grpSpPr>
      <p:pic>
        <p:nvPicPr>
          <p:cNvPr id="111" name="Google Shape;111;p3"/>
          <p:cNvPicPr preferRelativeResize="0"/>
          <p:nvPr/>
        </p:nvPicPr>
        <p:blipFill rotWithShape="1">
          <a:blip r:embed="rId4">
            <a:alphaModFix/>
          </a:blip>
          <a:srcRect/>
          <a:stretch/>
        </p:blipFill>
        <p:spPr>
          <a:xfrm>
            <a:off x="2760364" y="915090"/>
            <a:ext cx="5730493" cy="1972334"/>
          </a:xfrm>
          <a:prstGeom prst="rect">
            <a:avLst/>
          </a:prstGeom>
          <a:noFill/>
          <a:ln>
            <a:noFill/>
          </a:ln>
        </p:spPr>
      </p:pic>
      <p:pic>
        <p:nvPicPr>
          <p:cNvPr id="115" name="Google Shape;115;p3"/>
          <p:cNvPicPr preferRelativeResize="0"/>
          <p:nvPr/>
        </p:nvPicPr>
        <p:blipFill rotWithShape="1">
          <a:blip r:embed="rId5">
            <a:alphaModFix/>
          </a:blip>
          <a:srcRect/>
          <a:stretch/>
        </p:blipFill>
        <p:spPr>
          <a:xfrm rot="10800000">
            <a:off x="3612444" y="5284188"/>
            <a:ext cx="5882401" cy="1034667"/>
          </a:xfrm>
          <a:prstGeom prst="rect">
            <a:avLst/>
          </a:prstGeom>
          <a:noFill/>
          <a:ln>
            <a:noFill/>
          </a:ln>
        </p:spPr>
      </p:pic>
      <p:sp>
        <p:nvSpPr>
          <p:cNvPr id="11" name="Google Shape;90;p1">
            <a:extLst>
              <a:ext uri="{FF2B5EF4-FFF2-40B4-BE49-F238E27FC236}">
                <a16:creationId xmlns:a16="http://schemas.microsoft.com/office/drawing/2014/main" id="{8C220F90-EF97-4B2F-99C2-0756F81AEC0C}"/>
              </a:ext>
            </a:extLst>
          </p:cNvPr>
          <p:cNvSpPr txBox="1"/>
          <p:nvPr/>
        </p:nvSpPr>
        <p:spPr>
          <a:xfrm>
            <a:off x="2760364" y="688742"/>
            <a:ext cx="5250155" cy="2246729"/>
          </a:xfrm>
          <a:prstGeom prst="rect">
            <a:avLst/>
          </a:prstGeom>
          <a:noFill/>
          <a:ln>
            <a:noFill/>
          </a:ln>
        </p:spPr>
        <p:txBody>
          <a:bodyPr spcFirstLastPara="1" wrap="square" lIns="91425" tIns="45700" rIns="91425" bIns="45700" anchor="t" anchorCtr="0">
            <a:spAutoFit/>
          </a:bodyPr>
          <a:lstStyle/>
          <a:p>
            <a:pPr algn="l"/>
            <a:endParaRPr lang="en-US" sz="2800" b="1" dirty="0">
              <a:solidFill>
                <a:schemeClr val="bg1"/>
              </a:solidFill>
              <a:ea typeface="+mj-ea"/>
              <a:cs typeface="+mj-cs"/>
            </a:endParaRPr>
          </a:p>
          <a:p>
            <a:pPr algn="l"/>
            <a:r>
              <a:rPr lang="en-US" sz="2800" b="1" dirty="0">
                <a:solidFill>
                  <a:schemeClr val="bg1"/>
                </a:solidFill>
                <a:ea typeface="+mj-ea"/>
                <a:cs typeface="+mj-cs"/>
              </a:rPr>
              <a:t>The Earned Benefits Methods for Controlling Program Performance</a:t>
            </a:r>
            <a:endParaRPr lang="en-US" sz="2800" dirty="0">
              <a:solidFill>
                <a:srgbClr val="24A9E1"/>
              </a:solidFill>
              <a:latin typeface="Tajawal Medium"/>
              <a:ea typeface="Tajawal Medium"/>
              <a:cs typeface="Tajawal Medium"/>
              <a:sym typeface="Tajawal Medium"/>
            </a:endParaRPr>
          </a:p>
          <a:p>
            <a:pPr marL="0" marR="0" lvl="0" indent="0" algn="l" rtl="0">
              <a:spcBef>
                <a:spcPts val="0"/>
              </a:spcBef>
              <a:spcAft>
                <a:spcPts val="0"/>
              </a:spcAft>
              <a:buNone/>
            </a:pPr>
            <a:r>
              <a:rPr lang="en-US" sz="2800" dirty="0">
                <a:solidFill>
                  <a:srgbClr val="24A9E1"/>
                </a:solidFill>
                <a:latin typeface="Tajawal Medium"/>
                <a:ea typeface="Tajawal Medium"/>
                <a:cs typeface="Tajawal Medium"/>
                <a:sym typeface="Tajawal Medium"/>
              </a:rPr>
              <a:t>Prepared by Dr. Sami Alzahrani</a:t>
            </a:r>
            <a:endParaRPr dirty="0"/>
          </a:p>
          <a:p>
            <a:pPr marL="0" marR="0" lvl="0" indent="0" algn="l" rtl="0">
              <a:spcBef>
                <a:spcPts val="0"/>
              </a:spcBef>
              <a:spcAft>
                <a:spcPts val="0"/>
              </a:spcAft>
              <a:buNone/>
            </a:pPr>
            <a:r>
              <a:rPr lang="en-US" sz="2800" dirty="0">
                <a:solidFill>
                  <a:srgbClr val="FF9518"/>
                </a:solidFill>
                <a:latin typeface="Tajawal Medium"/>
                <a:ea typeface="Tajawal Medium"/>
                <a:cs typeface="Tajawal Medium"/>
                <a:sym typeface="Tajawal Medium"/>
              </a:rPr>
              <a:t>Lecture 6</a:t>
            </a:r>
            <a:endParaRPr sz="2800" dirty="0">
              <a:solidFill>
                <a:srgbClr val="FF9518"/>
              </a:solidFill>
              <a:latin typeface="Tajawal Medium"/>
              <a:ea typeface="Tajawal Medium"/>
              <a:cs typeface="Tajawal Medium"/>
              <a:sym typeface="Tajawal Medium"/>
            </a:endParaRPr>
          </a:p>
        </p:txBody>
      </p:sp>
      <p:sp>
        <p:nvSpPr>
          <p:cNvPr id="12" name="Google Shape;91;p1">
            <a:extLst>
              <a:ext uri="{FF2B5EF4-FFF2-40B4-BE49-F238E27FC236}">
                <a16:creationId xmlns:a16="http://schemas.microsoft.com/office/drawing/2014/main" id="{B139F11B-A293-4D06-AEBE-B9C724EEFC4D}"/>
              </a:ext>
            </a:extLst>
          </p:cNvPr>
          <p:cNvSpPr txBox="1"/>
          <p:nvPr/>
        </p:nvSpPr>
        <p:spPr>
          <a:xfrm>
            <a:off x="3879601" y="5351545"/>
            <a:ext cx="5348086" cy="892512"/>
          </a:xfrm>
          <a:prstGeom prst="rect">
            <a:avLst/>
          </a:prstGeom>
          <a:noFill/>
          <a:ln>
            <a:noFill/>
          </a:ln>
        </p:spPr>
        <p:txBody>
          <a:bodyPr spcFirstLastPara="1" wrap="square" lIns="91425" tIns="45700" rIns="91425" bIns="45700" anchor="t" anchorCtr="0">
            <a:spAutoFit/>
          </a:bodyPr>
          <a:lstStyle/>
          <a:p>
            <a:pPr algn="l"/>
            <a:r>
              <a:rPr lang="en-US" sz="2800" b="1" dirty="0">
                <a:solidFill>
                  <a:schemeClr val="bg1">
                    <a:lumMod val="95000"/>
                  </a:schemeClr>
                </a:solidFill>
              </a:rPr>
              <a:t>PMG 665</a:t>
            </a:r>
          </a:p>
          <a:p>
            <a:pPr marL="0" marR="0" lvl="0" indent="0" algn="l" rtl="0">
              <a:spcBef>
                <a:spcPts val="0"/>
              </a:spcBef>
              <a:spcAft>
                <a:spcPts val="0"/>
              </a:spcAft>
              <a:buNone/>
            </a:pPr>
            <a:r>
              <a:rPr lang="en-US" sz="2400" dirty="0">
                <a:solidFill>
                  <a:schemeClr val="bg1"/>
                </a:solidFill>
                <a:latin typeface="+mn-lt"/>
              </a:rPr>
              <a:t>Program and Portfolio Management</a:t>
            </a:r>
            <a:endParaRPr lang="ar-SA" sz="2400" dirty="0">
              <a:solidFill>
                <a:schemeClr val="bg1"/>
              </a:solidFill>
              <a:latin typeface="+mn-l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a:t>
            </a:r>
          </a:p>
        </p:txBody>
      </p:sp>
      <p:sp>
        <p:nvSpPr>
          <p:cNvPr id="3" name="Content Placeholder 2"/>
          <p:cNvSpPr>
            <a:spLocks noGrp="1"/>
          </p:cNvSpPr>
          <p:nvPr>
            <p:ph idx="1"/>
          </p:nvPr>
        </p:nvSpPr>
        <p:spPr/>
        <p:txBody>
          <a:bodyPr/>
          <a:lstStyle/>
          <a:p>
            <a:pPr marL="0" indent="0" algn="just">
              <a:buNone/>
            </a:pPr>
            <a:r>
              <a:rPr lang="en-US" dirty="0"/>
              <a:t>PMI®’s Standard for Program Management  refers to benefits management and provides a diagram of the benefits management life cycle. However it does not provide a coherent view of how to apply benefits management in an integrated way across the life cycle for managing programs. This chapter addresses this lack. It describes how the life cycles should correspond to each other and proposes a new technique—</a:t>
            </a:r>
            <a:r>
              <a:rPr lang="en-US" u="sng" dirty="0"/>
              <a:t>Earned Benefit Management—for planning and tracking the realization of program benefits. </a:t>
            </a:r>
          </a:p>
          <a:p>
            <a:pPr marL="0" indent="0">
              <a:buNone/>
            </a:pPr>
            <a:endParaRPr lang="en-US" dirty="0"/>
          </a:p>
        </p:txBody>
      </p:sp>
      <p:pic>
        <p:nvPicPr>
          <p:cNvPr id="5" name="Google Shape;123;p4">
            <a:extLst>
              <a:ext uri="{FF2B5EF4-FFF2-40B4-BE49-F238E27FC236}">
                <a16:creationId xmlns:a16="http://schemas.microsoft.com/office/drawing/2014/main" id="{A71D8A9E-D4CD-457C-A167-5F033F0731DF}"/>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8D4607E4-F8EF-4E97-BFAD-3F6A3CC24C96}"/>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09387932-82E3-4A1B-BD75-5B17A5C41C6B}"/>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88DB7ACB-D552-43CF-BE99-FDF0F0702614}"/>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Introduction</a:t>
            </a:r>
          </a:p>
        </p:txBody>
      </p:sp>
      <p:pic>
        <p:nvPicPr>
          <p:cNvPr id="9" name="Google Shape;122;p4">
            <a:extLst>
              <a:ext uri="{FF2B5EF4-FFF2-40B4-BE49-F238E27FC236}">
                <a16:creationId xmlns:a16="http://schemas.microsoft.com/office/drawing/2014/main" id="{96E5CC9C-BF21-46B8-A4EE-FEB456FB728A}"/>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6FB57F89-BF94-4783-BE04-2D2CA9652FA3}"/>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B6DC7B79-0528-C65C-DBE5-DD4105989E4F}"/>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8641684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a:t>
            </a:r>
          </a:p>
        </p:txBody>
      </p:sp>
      <p:sp>
        <p:nvSpPr>
          <p:cNvPr id="3" name="Content Placeholder 2"/>
          <p:cNvSpPr>
            <a:spLocks noGrp="1"/>
          </p:cNvSpPr>
          <p:nvPr>
            <p:ph idx="1"/>
          </p:nvPr>
        </p:nvSpPr>
        <p:spPr/>
        <p:txBody>
          <a:bodyPr>
            <a:normAutofit/>
          </a:bodyPr>
          <a:lstStyle/>
          <a:p>
            <a:pPr marL="0" indent="0" algn="just">
              <a:buNone/>
            </a:pPr>
            <a:r>
              <a:rPr lang="en-US" dirty="0"/>
              <a:t>In the same way as for Earned Value (Fleming and </a:t>
            </a:r>
            <a:r>
              <a:rPr lang="en-US" dirty="0" err="1"/>
              <a:t>Koppelman</a:t>
            </a:r>
            <a:r>
              <a:rPr lang="en-US" dirty="0"/>
              <a:t>, 2000) there is the need for an organizational approach to make the Earned Benefit technique effective (PMGS, 2011).  This chapter addressed  the  (Current Life Cycles and Modified Benefits Realization Life Cycle). </a:t>
            </a:r>
          </a:p>
          <a:p>
            <a:pPr marL="0" indent="0" algn="just">
              <a:buNone/>
            </a:pPr>
            <a:endParaRPr lang="en-US" dirty="0"/>
          </a:p>
        </p:txBody>
      </p:sp>
      <p:pic>
        <p:nvPicPr>
          <p:cNvPr id="5" name="Google Shape;123;p4">
            <a:extLst>
              <a:ext uri="{FF2B5EF4-FFF2-40B4-BE49-F238E27FC236}">
                <a16:creationId xmlns:a16="http://schemas.microsoft.com/office/drawing/2014/main" id="{FEC8CC71-32CA-4348-BE08-C57A356D42AB}"/>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4751A03D-727A-4D9C-8A2B-D8666B5BF741}"/>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C5AD903D-41CA-4F77-BBB1-B7B05E7A4978}"/>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1BB9F754-3077-4D94-A1B4-F31B9674FF42}"/>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Introduction</a:t>
            </a:r>
          </a:p>
        </p:txBody>
      </p:sp>
      <p:pic>
        <p:nvPicPr>
          <p:cNvPr id="9" name="Google Shape;122;p4">
            <a:extLst>
              <a:ext uri="{FF2B5EF4-FFF2-40B4-BE49-F238E27FC236}">
                <a16:creationId xmlns:a16="http://schemas.microsoft.com/office/drawing/2014/main" id="{8A57369F-A3E9-481B-9563-51D8B933FCC1}"/>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1E28AC37-05AB-4049-811F-C615D9638F09}"/>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2FCA6A44-D65A-90EB-2A56-0514FB750C70}"/>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2751050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benefits management life cycle</a:t>
            </a:r>
          </a:p>
        </p:txBody>
      </p:sp>
      <p:sp>
        <p:nvSpPr>
          <p:cNvPr id="3" name="Content Placeholder 2"/>
          <p:cNvSpPr>
            <a:spLocks noGrp="1"/>
          </p:cNvSpPr>
          <p:nvPr>
            <p:ph idx="1"/>
          </p:nvPr>
        </p:nvSpPr>
        <p:spPr/>
        <p:txBody>
          <a:bodyPr/>
          <a:lstStyle/>
          <a:p>
            <a:pPr marL="0" indent="0" algn="just">
              <a:buNone/>
            </a:pPr>
            <a:r>
              <a:rPr lang="en-US" dirty="0"/>
              <a:t>As can be seen in Figure 7.2, adapted from the PMI® Standard for Program Management—Second Edition, the “benefits management life cycle” as shown only caters for the realization of the benefits and not the long-term operational delivery. The term “benefits realization management” would be a better description of this life cycle.</a:t>
            </a:r>
          </a:p>
        </p:txBody>
      </p:sp>
      <p:pic>
        <p:nvPicPr>
          <p:cNvPr id="5" name="Google Shape;123;p4">
            <a:extLst>
              <a:ext uri="{FF2B5EF4-FFF2-40B4-BE49-F238E27FC236}">
                <a16:creationId xmlns:a16="http://schemas.microsoft.com/office/drawing/2014/main" id="{5FDF8E53-FF4A-4822-982F-D5F2531833A1}"/>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BF539C9D-269F-497D-BCBE-98AD2974D8BA}"/>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1B3C8F64-D682-439E-8962-99C3C0B87B85}"/>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8EEF4A85-1D1F-45D3-87FC-C897A65A891B}"/>
              </a:ext>
            </a:extLst>
          </p:cNvPr>
          <p:cNvSpPr txBox="1">
            <a:spLocks/>
          </p:cNvSpPr>
          <p:nvPr/>
        </p:nvSpPr>
        <p:spPr>
          <a:xfrm>
            <a:off x="2677273" y="619260"/>
            <a:ext cx="624765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The benefits management life cycle</a:t>
            </a:r>
          </a:p>
        </p:txBody>
      </p:sp>
      <p:pic>
        <p:nvPicPr>
          <p:cNvPr id="9" name="Google Shape;122;p4">
            <a:extLst>
              <a:ext uri="{FF2B5EF4-FFF2-40B4-BE49-F238E27FC236}">
                <a16:creationId xmlns:a16="http://schemas.microsoft.com/office/drawing/2014/main" id="{FCCF753E-8D0D-4D2F-94EE-2EC3CFBD0B74}"/>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19DF4C3D-E48E-4BCB-AEA9-DF2FEF19B141}"/>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088E5DFC-6338-F15E-9D8E-068329927932}"/>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42852181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Modified benefits realization life cycle</a:t>
            </a:r>
          </a:p>
        </p:txBody>
      </p:sp>
      <p:sp>
        <p:nvSpPr>
          <p:cNvPr id="3" name="Content Placeholder 2"/>
          <p:cNvSpPr>
            <a:spLocks noGrp="1"/>
          </p:cNvSpPr>
          <p:nvPr>
            <p:ph idx="1"/>
          </p:nvPr>
        </p:nvSpPr>
        <p:spPr>
          <a:xfrm>
            <a:off x="838200" y="1825625"/>
            <a:ext cx="10515600" cy="4535986"/>
          </a:xfrm>
        </p:spPr>
        <p:txBody>
          <a:bodyPr/>
          <a:lstStyle/>
          <a:p>
            <a:pPr marL="0" indent="0" algn="just">
              <a:buNone/>
            </a:pPr>
            <a:r>
              <a:rPr lang="en-US" dirty="0">
                <a:solidFill>
                  <a:srgbClr val="FF0000"/>
                </a:solidFill>
              </a:rPr>
              <a:t>Defining the Modified Life Cycle</a:t>
            </a:r>
          </a:p>
          <a:p>
            <a:pPr marL="0" indent="0" algn="just">
              <a:buNone/>
            </a:pPr>
            <a:r>
              <a:rPr lang="en-US" dirty="0">
                <a:solidFill>
                  <a:srgbClr val="FF0000"/>
                </a:solidFill>
              </a:rPr>
              <a:t>Approach and Scope</a:t>
            </a:r>
          </a:p>
          <a:p>
            <a:pPr marL="0" indent="0" algn="just">
              <a:buNone/>
            </a:pPr>
            <a:r>
              <a:rPr lang="en-US" dirty="0"/>
              <a:t>The approach taken here is the opposite to that taken in the PMI® Standard: we will start with the Benefits Realization Management life cycle: benefits should drive programs not vice versa, since programs are run in order to deliver benefits. This is therefore a bottom-up approach starting with the definition of the sequential benefits realization processes and then grouping them into phases aligned as closely as possible to those defined in the PMI® Standard.</a:t>
            </a:r>
          </a:p>
        </p:txBody>
      </p:sp>
      <p:pic>
        <p:nvPicPr>
          <p:cNvPr id="5" name="Google Shape;123;p4">
            <a:extLst>
              <a:ext uri="{FF2B5EF4-FFF2-40B4-BE49-F238E27FC236}">
                <a16:creationId xmlns:a16="http://schemas.microsoft.com/office/drawing/2014/main" id="{215B31C0-ABF5-4605-918E-FA3832A17729}"/>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798984DA-909D-4636-BB60-D8C731131010}"/>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3CEB2FB4-1736-4C28-BDD8-EAB17FAB1339}"/>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394FE277-7DDA-4E95-AED1-090B45895055}"/>
              </a:ext>
            </a:extLst>
          </p:cNvPr>
          <p:cNvSpPr txBox="1">
            <a:spLocks/>
          </p:cNvSpPr>
          <p:nvPr/>
        </p:nvSpPr>
        <p:spPr>
          <a:xfrm>
            <a:off x="2677273" y="619260"/>
            <a:ext cx="675247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The benefits management life cycle</a:t>
            </a:r>
          </a:p>
          <a:p>
            <a:endParaRPr lang="en-US" sz="2800" dirty="0">
              <a:solidFill>
                <a:schemeClr val="bg1"/>
              </a:solidFill>
            </a:endParaRPr>
          </a:p>
        </p:txBody>
      </p:sp>
      <p:pic>
        <p:nvPicPr>
          <p:cNvPr id="9" name="Google Shape;122;p4">
            <a:extLst>
              <a:ext uri="{FF2B5EF4-FFF2-40B4-BE49-F238E27FC236}">
                <a16:creationId xmlns:a16="http://schemas.microsoft.com/office/drawing/2014/main" id="{0C091BA2-4CA0-49D3-BBEF-F5B016CAA52F}"/>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4441DECD-F7D2-42B0-BF4B-D8E6C4FBB352}"/>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643A0BD3-6FC4-4602-1799-E1AD237B9996}"/>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15921727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Modified benefits realization life cycle</a:t>
            </a:r>
          </a:p>
        </p:txBody>
      </p:sp>
      <p:sp>
        <p:nvSpPr>
          <p:cNvPr id="3" name="Content Placeholder 2"/>
          <p:cNvSpPr>
            <a:spLocks noGrp="1"/>
          </p:cNvSpPr>
          <p:nvPr>
            <p:ph idx="1"/>
          </p:nvPr>
        </p:nvSpPr>
        <p:spPr/>
        <p:txBody>
          <a:bodyPr/>
          <a:lstStyle/>
          <a:p>
            <a:pPr marL="0" indent="0" algn="just">
              <a:buNone/>
            </a:pPr>
            <a:r>
              <a:rPr lang="en-US" dirty="0"/>
              <a:t>Note also that the goal is not to define the entire life cycle of managing benefits, but only the part that the program is concerned with—i.e., the realization of the benefits: their creation and transition into the operational environment. The longer-term delivery and exploiting of these benefits is the operational responsibility of the organization and is outside the scope of a program. Within the program, it is important to define a clear set of steps for achieving the benefits-related objectives. The key steps are described next.</a:t>
            </a:r>
          </a:p>
        </p:txBody>
      </p:sp>
      <p:pic>
        <p:nvPicPr>
          <p:cNvPr id="5" name="Google Shape;123;p4">
            <a:extLst>
              <a:ext uri="{FF2B5EF4-FFF2-40B4-BE49-F238E27FC236}">
                <a16:creationId xmlns:a16="http://schemas.microsoft.com/office/drawing/2014/main" id="{A612E2AE-030F-4821-9B3C-FE5D216A6AE2}"/>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8F42F689-6E47-4ECE-AD97-F160CDADE4C6}"/>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F4C987C3-1261-40EA-B50B-641DB05BC26F}"/>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5C73BB67-4836-43FF-9325-6F223396F16F}"/>
              </a:ext>
            </a:extLst>
          </p:cNvPr>
          <p:cNvSpPr txBox="1">
            <a:spLocks/>
          </p:cNvSpPr>
          <p:nvPr/>
        </p:nvSpPr>
        <p:spPr>
          <a:xfrm>
            <a:off x="2677273" y="619260"/>
            <a:ext cx="631432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The benefits management life cycle</a:t>
            </a:r>
          </a:p>
        </p:txBody>
      </p:sp>
      <p:pic>
        <p:nvPicPr>
          <p:cNvPr id="9" name="Google Shape;122;p4">
            <a:extLst>
              <a:ext uri="{FF2B5EF4-FFF2-40B4-BE49-F238E27FC236}">
                <a16:creationId xmlns:a16="http://schemas.microsoft.com/office/drawing/2014/main" id="{566560D6-2D0F-4F9C-9B5D-6AF9FF314F73}"/>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78735B1A-DB5C-491B-9E7C-D41D1B6C3F29}"/>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66159ED7-3751-924D-1297-30FF5C0ED6A1}"/>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40518310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Modified benefits realization life cycle</a:t>
            </a:r>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Benefits Focus Steps</a:t>
            </a:r>
          </a:p>
          <a:p>
            <a:pPr marL="0" indent="0" algn="just">
              <a:buNone/>
            </a:pPr>
            <a:r>
              <a:rPr lang="en-US" dirty="0"/>
              <a:t>A program has to take into account the following five levels of focus:</a:t>
            </a:r>
          </a:p>
          <a:p>
            <a:pPr marL="0" indent="0" algn="just">
              <a:buNone/>
            </a:pPr>
            <a:r>
              <a:rPr lang="en-US" dirty="0"/>
              <a:t>1. Strategic focus: Providing vision</a:t>
            </a:r>
          </a:p>
          <a:p>
            <a:pPr marL="0" indent="0" algn="just">
              <a:buNone/>
            </a:pPr>
            <a:r>
              <a:rPr lang="en-US" dirty="0"/>
              <a:t>2. Business focus: Ensuring viability</a:t>
            </a:r>
          </a:p>
          <a:p>
            <a:pPr marL="0" indent="0" algn="just">
              <a:buNone/>
            </a:pPr>
            <a:r>
              <a:rPr lang="en-US" dirty="0"/>
              <a:t>3. Benefits focus: Achieving value</a:t>
            </a:r>
          </a:p>
          <a:p>
            <a:pPr marL="0" indent="0" algn="just">
              <a:buNone/>
            </a:pPr>
            <a:r>
              <a:rPr lang="en-US" dirty="0"/>
              <a:t>4. Program focus: Creating benefits</a:t>
            </a:r>
          </a:p>
          <a:p>
            <a:pPr marL="0" indent="0" algn="just">
              <a:buNone/>
            </a:pPr>
            <a:r>
              <a:rPr lang="en-US" dirty="0"/>
              <a:t>5. Project focus: Delivering capabilities</a:t>
            </a:r>
          </a:p>
        </p:txBody>
      </p:sp>
      <p:pic>
        <p:nvPicPr>
          <p:cNvPr id="5" name="Google Shape;123;p4">
            <a:extLst>
              <a:ext uri="{FF2B5EF4-FFF2-40B4-BE49-F238E27FC236}">
                <a16:creationId xmlns:a16="http://schemas.microsoft.com/office/drawing/2014/main" id="{55A6F1C0-D385-4EAD-A40F-F819542CAF3C}"/>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C1363C03-85A7-4E96-8DC5-D7BCA9983646}"/>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B6759D6E-D189-4020-A998-82FADA072B7C}"/>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B01C9EA9-5608-47DF-854A-ECD623A07989}"/>
              </a:ext>
            </a:extLst>
          </p:cNvPr>
          <p:cNvSpPr txBox="1">
            <a:spLocks/>
          </p:cNvSpPr>
          <p:nvPr/>
        </p:nvSpPr>
        <p:spPr>
          <a:xfrm>
            <a:off x="2677273" y="619260"/>
            <a:ext cx="638100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The benefits management life cycle</a:t>
            </a:r>
          </a:p>
        </p:txBody>
      </p:sp>
      <p:pic>
        <p:nvPicPr>
          <p:cNvPr id="9" name="Google Shape;122;p4">
            <a:extLst>
              <a:ext uri="{FF2B5EF4-FFF2-40B4-BE49-F238E27FC236}">
                <a16:creationId xmlns:a16="http://schemas.microsoft.com/office/drawing/2014/main" id="{90A0D696-A2B1-43A4-9732-074C779983C4}"/>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B83EA53A-6928-4A41-BD23-49EA181CA550}"/>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3B41886E-A354-5F4F-1079-E2515DD5AE86}"/>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17361201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assessment</a:t>
            </a:r>
          </a:p>
        </p:txBody>
      </p:sp>
      <p:sp>
        <p:nvSpPr>
          <p:cNvPr id="3" name="Content Placeholder 2"/>
          <p:cNvSpPr>
            <a:spLocks noGrp="1"/>
          </p:cNvSpPr>
          <p:nvPr>
            <p:ph idx="1"/>
          </p:nvPr>
        </p:nvSpPr>
        <p:spPr/>
        <p:txBody>
          <a:bodyPr/>
          <a:lstStyle/>
          <a:p>
            <a:pPr marL="0" indent="0">
              <a:buNone/>
            </a:pPr>
            <a:r>
              <a:rPr lang="en-US" dirty="0"/>
              <a:t>This is adapted from the PMI® Standard “Benefits Identification” phase. It is launched when a vision has been elaborated. It is then up to the business change manager to help translate the vision into a set of benefits to be achieved in order to achieve the vision. There are three main steps:</a:t>
            </a:r>
          </a:p>
        </p:txBody>
      </p:sp>
      <p:pic>
        <p:nvPicPr>
          <p:cNvPr id="5" name="Google Shape;123;p4">
            <a:extLst>
              <a:ext uri="{FF2B5EF4-FFF2-40B4-BE49-F238E27FC236}">
                <a16:creationId xmlns:a16="http://schemas.microsoft.com/office/drawing/2014/main" id="{E6C83080-F374-4C74-BEFF-392269E899F9}"/>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4F3999E4-628B-4207-983C-32CF4C6EE160}"/>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03AF78EC-C043-45AD-928D-EBF95E3A6AA9}"/>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4C4D8A12-954E-456F-9BEE-FEDA6ACD5CF1}"/>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assessment </a:t>
            </a:r>
          </a:p>
        </p:txBody>
      </p:sp>
      <p:pic>
        <p:nvPicPr>
          <p:cNvPr id="9" name="Google Shape;122;p4">
            <a:extLst>
              <a:ext uri="{FF2B5EF4-FFF2-40B4-BE49-F238E27FC236}">
                <a16:creationId xmlns:a16="http://schemas.microsoft.com/office/drawing/2014/main" id="{38771B5A-6C1A-4C9E-8EC3-3AA86B0A4BF8}"/>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CA89F54A-DB6D-41BB-9214-5EDF0514F354}"/>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B724C156-C474-D2A7-B93F-387AB3FCEB29}"/>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16923174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7F5D29-6A63-637D-BDF4-8A45242FF6C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3862BD8-E3E5-B319-C000-901E00E3D3DF}"/>
              </a:ext>
            </a:extLst>
          </p:cNvPr>
          <p:cNvSpPr>
            <a:spLocks noGrp="1"/>
          </p:cNvSpPr>
          <p:nvPr>
            <p:ph type="title"/>
          </p:nvPr>
        </p:nvSpPr>
        <p:spPr/>
        <p:txBody>
          <a:bodyPr/>
          <a:lstStyle/>
          <a:p>
            <a:r>
              <a:rPr lang="en-US" dirty="0"/>
              <a:t>Benefits assessment</a:t>
            </a:r>
          </a:p>
        </p:txBody>
      </p:sp>
      <p:pic>
        <p:nvPicPr>
          <p:cNvPr id="5" name="Content Placeholder 4">
            <a:extLst>
              <a:ext uri="{FF2B5EF4-FFF2-40B4-BE49-F238E27FC236}">
                <a16:creationId xmlns:a16="http://schemas.microsoft.com/office/drawing/2014/main" id="{4AD40B03-5EE7-3E89-587E-DC5A37D545BE}"/>
              </a:ext>
            </a:extLst>
          </p:cNvPr>
          <p:cNvPicPr>
            <a:picLocks noGrp="1" noChangeAspect="1"/>
          </p:cNvPicPr>
          <p:nvPr>
            <p:ph idx="1"/>
          </p:nvPr>
        </p:nvPicPr>
        <p:blipFill>
          <a:blip r:embed="rId2"/>
          <a:stretch>
            <a:fillRect/>
          </a:stretch>
        </p:blipFill>
        <p:spPr>
          <a:xfrm>
            <a:off x="2289771" y="1825625"/>
            <a:ext cx="8199703" cy="4057015"/>
          </a:xfrm>
          <a:prstGeom prst="rect">
            <a:avLst/>
          </a:prstGeom>
        </p:spPr>
      </p:pic>
      <p:pic>
        <p:nvPicPr>
          <p:cNvPr id="6" name="Google Shape;123;p4">
            <a:extLst>
              <a:ext uri="{FF2B5EF4-FFF2-40B4-BE49-F238E27FC236}">
                <a16:creationId xmlns:a16="http://schemas.microsoft.com/office/drawing/2014/main" id="{E5951A6A-5676-162E-A00A-ABC8EA77818E}"/>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7" name="Google Shape;125;p4">
            <a:extLst>
              <a:ext uri="{FF2B5EF4-FFF2-40B4-BE49-F238E27FC236}">
                <a16:creationId xmlns:a16="http://schemas.microsoft.com/office/drawing/2014/main" id="{FDF2FD6E-FB95-F057-5006-2C6FA441A3DC}"/>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8" name="Google Shape;127;p4">
            <a:extLst>
              <a:ext uri="{FF2B5EF4-FFF2-40B4-BE49-F238E27FC236}">
                <a16:creationId xmlns:a16="http://schemas.microsoft.com/office/drawing/2014/main" id="{AA424AFE-A760-A6FE-1EF5-B18EFAD6B357}"/>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67B152DC-7540-570F-47D2-403420D011E6}"/>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assessment</a:t>
            </a:r>
          </a:p>
        </p:txBody>
      </p:sp>
      <p:pic>
        <p:nvPicPr>
          <p:cNvPr id="10" name="Google Shape;122;p4">
            <a:extLst>
              <a:ext uri="{FF2B5EF4-FFF2-40B4-BE49-F238E27FC236}">
                <a16:creationId xmlns:a16="http://schemas.microsoft.com/office/drawing/2014/main" id="{DEAF9159-A822-C640-1508-3E864BB6E077}"/>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1" name="Google Shape;124;p4">
            <a:extLst>
              <a:ext uri="{FF2B5EF4-FFF2-40B4-BE49-F238E27FC236}">
                <a16:creationId xmlns:a16="http://schemas.microsoft.com/office/drawing/2014/main" id="{D7692895-76E1-16E3-8BFF-51FFF3E26FC1}"/>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pic>
        <p:nvPicPr>
          <p:cNvPr id="3" name="Graphic 21">
            <a:extLst>
              <a:ext uri="{FF2B5EF4-FFF2-40B4-BE49-F238E27FC236}">
                <a16:creationId xmlns:a16="http://schemas.microsoft.com/office/drawing/2014/main" id="{6ED64FE1-C0CA-7776-285C-3BDF07E9A424}"/>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14349411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EC69BC-A221-13F0-E9D5-1C69AAFF459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8175ADE-CC67-003D-702B-1ACEB2FB5E6C}"/>
              </a:ext>
            </a:extLst>
          </p:cNvPr>
          <p:cNvSpPr>
            <a:spLocks noGrp="1"/>
          </p:cNvSpPr>
          <p:nvPr>
            <p:ph type="title"/>
          </p:nvPr>
        </p:nvSpPr>
        <p:spPr/>
        <p:txBody>
          <a:bodyPr/>
          <a:lstStyle/>
          <a:p>
            <a:endParaRPr lang="en-US" dirty="0"/>
          </a:p>
        </p:txBody>
      </p:sp>
      <p:sp>
        <p:nvSpPr>
          <p:cNvPr id="3" name="Content Placeholder 2">
            <a:extLst>
              <a:ext uri="{FF2B5EF4-FFF2-40B4-BE49-F238E27FC236}">
                <a16:creationId xmlns:a16="http://schemas.microsoft.com/office/drawing/2014/main" id="{0A317036-BD02-7163-C3EC-F87073FDAD05}"/>
              </a:ext>
            </a:extLst>
          </p:cNvPr>
          <p:cNvSpPr>
            <a:spLocks noGrp="1"/>
          </p:cNvSpPr>
          <p:nvPr>
            <p:ph idx="1"/>
          </p:nvPr>
        </p:nvSpPr>
        <p:spPr/>
        <p:txBody>
          <a:bodyPr/>
          <a:lstStyle/>
          <a:p>
            <a:pPr marL="0" indent="0" algn="just">
              <a:buNone/>
            </a:pPr>
            <a:r>
              <a:rPr lang="en-US" dirty="0"/>
              <a:t>provides a high-level definition of the capabilities that need to be created, as well as the realization strategy to be defined—i.e., what approach should be taken for realizing the benefits (e.g. quick wins, minimal cost exposure, high-risk first, etc.). The corresponding benefits can then be determined.</a:t>
            </a:r>
          </a:p>
        </p:txBody>
      </p:sp>
      <p:pic>
        <p:nvPicPr>
          <p:cNvPr id="5" name="Google Shape;123;p4">
            <a:extLst>
              <a:ext uri="{FF2B5EF4-FFF2-40B4-BE49-F238E27FC236}">
                <a16:creationId xmlns:a16="http://schemas.microsoft.com/office/drawing/2014/main" id="{A5C56891-5877-9755-42AB-9948653AC055}"/>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5922926E-EDDE-40DC-DBDE-C2AFC727C1B4}"/>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EFE6ED35-DFFD-E26E-CBCB-53DE80F3F7F8}"/>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4D8A06B5-1FC1-D0F0-8BC9-A02BBD15C92C}"/>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assessment</a:t>
            </a:r>
          </a:p>
        </p:txBody>
      </p:sp>
      <p:pic>
        <p:nvPicPr>
          <p:cNvPr id="9" name="Google Shape;122;p4">
            <a:extLst>
              <a:ext uri="{FF2B5EF4-FFF2-40B4-BE49-F238E27FC236}">
                <a16:creationId xmlns:a16="http://schemas.microsoft.com/office/drawing/2014/main" id="{74F2A0D5-831B-2977-1E9C-911D5E88A485}"/>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746338B4-5B3E-6CFC-07CF-9E147BB47EB4}"/>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7CEBBA75-8CA1-68D0-294C-376EB8A274E1}"/>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15652879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assessment</a:t>
            </a:r>
          </a:p>
        </p:txBody>
      </p:sp>
      <p:sp>
        <p:nvSpPr>
          <p:cNvPr id="3" name="Content Placeholder 2"/>
          <p:cNvSpPr>
            <a:spLocks noGrp="1"/>
          </p:cNvSpPr>
          <p:nvPr>
            <p:ph idx="1"/>
          </p:nvPr>
        </p:nvSpPr>
        <p:spPr/>
        <p:txBody>
          <a:bodyPr>
            <a:normAutofit/>
          </a:bodyPr>
          <a:lstStyle/>
          <a:p>
            <a:pPr marL="0" indent="0" algn="just">
              <a:buNone/>
            </a:pPr>
            <a:r>
              <a:rPr lang="en-US" dirty="0"/>
              <a:t>• Develop Mission Statement: The first step, however, which is not mentioned in the PMI® life cycle, is to translate the vision into a more concrete description of the organizational change required in order to achieve the vision. This is the responsibility of the business change manager and will take the form of a mission statement.</a:t>
            </a:r>
          </a:p>
        </p:txBody>
      </p:sp>
      <p:pic>
        <p:nvPicPr>
          <p:cNvPr id="5" name="Google Shape;123;p4">
            <a:extLst>
              <a:ext uri="{FF2B5EF4-FFF2-40B4-BE49-F238E27FC236}">
                <a16:creationId xmlns:a16="http://schemas.microsoft.com/office/drawing/2014/main" id="{F0AA7A60-0E23-4EE9-BE2E-64DFFD99B1CA}"/>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5540D2BF-F980-4CD8-9BBA-83EF1B020184}"/>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744BCBEB-FB9B-4F2C-94E5-DE14DB821BC8}"/>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9054EF7C-161E-47E5-A2A3-5026EC45F696}"/>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assessment </a:t>
            </a:r>
          </a:p>
        </p:txBody>
      </p:sp>
      <p:pic>
        <p:nvPicPr>
          <p:cNvPr id="9" name="Google Shape;122;p4">
            <a:extLst>
              <a:ext uri="{FF2B5EF4-FFF2-40B4-BE49-F238E27FC236}">
                <a16:creationId xmlns:a16="http://schemas.microsoft.com/office/drawing/2014/main" id="{02773007-20B6-4F32-8239-2458DAB8C6F7}"/>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64BAA062-2A3A-4251-8010-19A3BC269BB3}"/>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802D6CFB-4973-474C-D1D6-76671F56EB72}"/>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33173785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assessment</a:t>
            </a:r>
          </a:p>
        </p:txBody>
      </p:sp>
      <p:sp>
        <p:nvSpPr>
          <p:cNvPr id="3" name="Content Placeholder 2"/>
          <p:cNvSpPr>
            <a:spLocks noGrp="1"/>
          </p:cNvSpPr>
          <p:nvPr>
            <p:ph idx="1"/>
          </p:nvPr>
        </p:nvSpPr>
        <p:spPr/>
        <p:txBody>
          <a:bodyPr>
            <a:normAutofit/>
          </a:bodyPr>
          <a:lstStyle/>
          <a:p>
            <a:pPr marL="0" indent="0" algn="just">
              <a:buNone/>
            </a:pPr>
            <a:r>
              <a:rPr lang="en-US" dirty="0"/>
              <a:t>• The benefits description is based on an analysis of what will have changed (for the better) from the current state to the state described in the vision. Once the benefits have been identified, they need to be assessed.</a:t>
            </a:r>
          </a:p>
          <a:p>
            <a:pPr marL="0" indent="0" algn="just">
              <a:buNone/>
            </a:pPr>
            <a:r>
              <a:rPr lang="en-US" dirty="0"/>
              <a:t>• Identify Benefits: The goal of this step is to determine the relevant benefits that contribute to the overall goal, as well as their interdependencies and any “dis-benefits” that could occur as side-effects. This step can be developed in the form of a “benefits map”: a network diagram showing how outputs, capabilities, outcomes and benefits are interrelated.</a:t>
            </a:r>
            <a:endParaRPr lang="ar-SA" dirty="0"/>
          </a:p>
          <a:p>
            <a:pPr marL="0" indent="0" algn="just">
              <a:buNone/>
            </a:pPr>
            <a:endParaRPr lang="en-US" dirty="0"/>
          </a:p>
          <a:p>
            <a:pPr marL="0" indent="0" algn="just">
              <a:buNone/>
            </a:pPr>
            <a:endParaRPr lang="en-US" dirty="0"/>
          </a:p>
        </p:txBody>
      </p:sp>
      <p:pic>
        <p:nvPicPr>
          <p:cNvPr id="5" name="Google Shape;123;p4">
            <a:extLst>
              <a:ext uri="{FF2B5EF4-FFF2-40B4-BE49-F238E27FC236}">
                <a16:creationId xmlns:a16="http://schemas.microsoft.com/office/drawing/2014/main" id="{DC0A7D53-DFFE-426A-A961-E1B30D8938F5}"/>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44C2FE71-35E9-4CDE-88FF-9A48DDEA5CB5}"/>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BB55C0F6-33F1-4301-BD65-4C123EC80065}"/>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7E88A91B-5C7D-4A24-A777-EA7BB21A1DB0}"/>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assessment </a:t>
            </a:r>
          </a:p>
        </p:txBody>
      </p:sp>
      <p:pic>
        <p:nvPicPr>
          <p:cNvPr id="9" name="Google Shape;122;p4">
            <a:extLst>
              <a:ext uri="{FF2B5EF4-FFF2-40B4-BE49-F238E27FC236}">
                <a16:creationId xmlns:a16="http://schemas.microsoft.com/office/drawing/2014/main" id="{E4D78BB6-AFA8-45CF-B816-6FC15A2008DC}"/>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7CE5D8BF-57AF-48F9-ACFF-6D012591843F}"/>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FB6AE610-31BB-C7F2-A72A-4C4CDF5526EC}"/>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38390929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EBFD1E-ED7B-58BF-3416-9451AF2963F6}"/>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597EC54-D6F3-7C12-7EFB-ADD1AAA7BDDA}"/>
              </a:ext>
            </a:extLst>
          </p:cNvPr>
          <p:cNvSpPr>
            <a:spLocks noGrp="1"/>
          </p:cNvSpPr>
          <p:nvPr>
            <p:ph idx="1"/>
          </p:nvPr>
        </p:nvSpPr>
        <p:spPr/>
        <p:txBody>
          <a:bodyPr/>
          <a:lstStyle/>
          <a:p>
            <a:pPr marL="0" indent="0" algn="just">
              <a:buNone/>
            </a:pPr>
            <a:r>
              <a:rPr lang="en-US" dirty="0">
                <a:solidFill>
                  <a:srgbClr val="FF0000"/>
                </a:solidFill>
              </a:rPr>
              <a:t>Assess the Benefits</a:t>
            </a:r>
          </a:p>
          <a:p>
            <a:pPr marL="0" indent="0" algn="just">
              <a:buNone/>
            </a:pPr>
            <a:r>
              <a:rPr lang="en-US" dirty="0"/>
              <a:t>These benefits should be described in purely qualitative terms: the benefits criteria should be defined along with a definition of the meaning of qualitative assessment terms (such as “high,” “medium” and “low”).</a:t>
            </a:r>
          </a:p>
          <a:p>
            <a:pPr marL="0" indent="0" algn="just">
              <a:buNone/>
            </a:pPr>
            <a:r>
              <a:rPr lang="en-US" dirty="0"/>
              <a:t>Once the benefits have been identified and assessed in line with the vision and mission, they provide the basic building blocks for the Earned Benefit technique in parallel with developing the business case.</a:t>
            </a:r>
          </a:p>
        </p:txBody>
      </p:sp>
      <p:pic>
        <p:nvPicPr>
          <p:cNvPr id="5" name="Google Shape;123;p4">
            <a:extLst>
              <a:ext uri="{FF2B5EF4-FFF2-40B4-BE49-F238E27FC236}">
                <a16:creationId xmlns:a16="http://schemas.microsoft.com/office/drawing/2014/main" id="{1FFB8F4E-145A-8D60-5439-CF033B997045}"/>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10E816CF-A886-ECDB-DC35-073709CF18E6}"/>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ED0AD454-CA06-A665-6347-FD160CD96905}"/>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E86B762C-6818-05C9-30F4-D13BED85726F}"/>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assessment</a:t>
            </a:r>
          </a:p>
        </p:txBody>
      </p:sp>
      <p:pic>
        <p:nvPicPr>
          <p:cNvPr id="9" name="Google Shape;122;p4">
            <a:extLst>
              <a:ext uri="{FF2B5EF4-FFF2-40B4-BE49-F238E27FC236}">
                <a16:creationId xmlns:a16="http://schemas.microsoft.com/office/drawing/2014/main" id="{F3B8722A-9C2C-AD91-61ED-EF6C048F3D68}"/>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31C2E753-EEDF-E6F3-B37B-6ABEC0D0B37D}"/>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35617216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assessment</a:t>
            </a:r>
          </a:p>
        </p:txBody>
      </p:sp>
      <p:sp>
        <p:nvSpPr>
          <p:cNvPr id="3" name="Content Placeholder 2"/>
          <p:cNvSpPr>
            <a:spLocks noGrp="1"/>
          </p:cNvSpPr>
          <p:nvPr>
            <p:ph idx="1"/>
          </p:nvPr>
        </p:nvSpPr>
        <p:spPr/>
        <p:txBody>
          <a:bodyPr/>
          <a:lstStyle/>
          <a:p>
            <a:pPr marL="0" indent="0" algn="just">
              <a:buNone/>
            </a:pPr>
            <a:r>
              <a:rPr lang="en-US" dirty="0"/>
              <a:t>• Assess Benefits Qualitatively: At this point there is not enough hard data for the viability (i.e. the business case) to be assessed numerically. However a qualitative analysis can be carried out in order to decide whether the idea is sufficiently promising to pursue. This is the draft business case and is used as an input to the Initiate Program process. If it is decided to pursue it further, the qualitative analysis is accepted, and the subsequent phase is launched.</a:t>
            </a:r>
          </a:p>
        </p:txBody>
      </p:sp>
      <p:pic>
        <p:nvPicPr>
          <p:cNvPr id="5" name="Google Shape;123;p4">
            <a:extLst>
              <a:ext uri="{FF2B5EF4-FFF2-40B4-BE49-F238E27FC236}">
                <a16:creationId xmlns:a16="http://schemas.microsoft.com/office/drawing/2014/main" id="{0EA3CCEA-133E-4D14-918D-04CE914370BC}"/>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85F0D4E7-F1F4-4970-93F8-5F00F1474628}"/>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2EF70696-B15F-434F-B40E-11C345C16559}"/>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7BD9B08C-F7D9-42E1-A173-625F7FC476D3}"/>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assessment </a:t>
            </a:r>
          </a:p>
        </p:txBody>
      </p:sp>
      <p:pic>
        <p:nvPicPr>
          <p:cNvPr id="9" name="Google Shape;122;p4">
            <a:extLst>
              <a:ext uri="{FF2B5EF4-FFF2-40B4-BE49-F238E27FC236}">
                <a16:creationId xmlns:a16="http://schemas.microsoft.com/office/drawing/2014/main" id="{3EB9EA4C-E380-4317-B02E-725D7AA87006}"/>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1A176B82-1348-45EB-BA77-CD87F129E6B6}"/>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8AAC4ED6-D904-B8FD-9A80-4647885D28EB}"/>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15509496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Business case development</a:t>
            </a:r>
          </a:p>
        </p:txBody>
      </p:sp>
      <p:sp>
        <p:nvSpPr>
          <p:cNvPr id="3" name="Content Placeholder 2"/>
          <p:cNvSpPr>
            <a:spLocks noGrp="1"/>
          </p:cNvSpPr>
          <p:nvPr>
            <p:ph idx="1"/>
          </p:nvPr>
        </p:nvSpPr>
        <p:spPr>
          <a:xfrm>
            <a:off x="838200" y="1738601"/>
            <a:ext cx="10916920" cy="5627398"/>
          </a:xfrm>
        </p:spPr>
        <p:txBody>
          <a:bodyPr>
            <a:normAutofit/>
          </a:bodyPr>
          <a:lstStyle/>
          <a:p>
            <a:pPr marL="0" indent="0" algn="just">
              <a:buNone/>
            </a:pPr>
            <a:r>
              <a:rPr lang="en-US" dirty="0"/>
              <a:t>The goal of this phase is to develop the first part of a business model: a numerical estimate of the benefits.</a:t>
            </a:r>
          </a:p>
          <a:p>
            <a:pPr marL="0" indent="0" algn="just">
              <a:buNone/>
            </a:pPr>
            <a:r>
              <a:rPr lang="en-US" dirty="0"/>
              <a:t>This requires the following steps to be carried out:</a:t>
            </a:r>
          </a:p>
          <a:p>
            <a:pPr marL="0" indent="0" algn="just">
              <a:buNone/>
            </a:pPr>
            <a:endParaRPr lang="en-US" dirty="0"/>
          </a:p>
        </p:txBody>
      </p:sp>
      <p:pic>
        <p:nvPicPr>
          <p:cNvPr id="5" name="Google Shape;123;p4">
            <a:extLst>
              <a:ext uri="{FF2B5EF4-FFF2-40B4-BE49-F238E27FC236}">
                <a16:creationId xmlns:a16="http://schemas.microsoft.com/office/drawing/2014/main" id="{B65B7DFC-4750-4518-93B2-82E37FC4BE98}"/>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C72ECD5B-EA49-4ACA-A481-E203F874790C}"/>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B171816A-BF08-4BAC-974C-E505D86418F3}"/>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0C1D798-E6FF-4207-85F7-EC6AE1B83437}"/>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Business case development </a:t>
            </a:r>
          </a:p>
        </p:txBody>
      </p:sp>
      <p:pic>
        <p:nvPicPr>
          <p:cNvPr id="9" name="Google Shape;122;p4">
            <a:extLst>
              <a:ext uri="{FF2B5EF4-FFF2-40B4-BE49-F238E27FC236}">
                <a16:creationId xmlns:a16="http://schemas.microsoft.com/office/drawing/2014/main" id="{973131F3-EEDA-4A2F-A117-748B81F8DF4D}"/>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DC66E5EF-6B6E-4B6C-9D28-234A4174F882}"/>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Content Placeholder 4">
            <a:extLst>
              <a:ext uri="{FF2B5EF4-FFF2-40B4-BE49-F238E27FC236}">
                <a16:creationId xmlns:a16="http://schemas.microsoft.com/office/drawing/2014/main" id="{EF42D019-DE86-C70A-35BE-0CE4A98C7E95}"/>
              </a:ext>
            </a:extLst>
          </p:cNvPr>
          <p:cNvPicPr>
            <a:picLocks noChangeAspect="1"/>
          </p:cNvPicPr>
          <p:nvPr/>
        </p:nvPicPr>
        <p:blipFill>
          <a:blip r:embed="rId5"/>
          <a:stretch>
            <a:fillRect/>
          </a:stretch>
        </p:blipFill>
        <p:spPr>
          <a:xfrm>
            <a:off x="3166654" y="3205109"/>
            <a:ext cx="6260011" cy="2743059"/>
          </a:xfrm>
          <a:prstGeom prst="rect">
            <a:avLst/>
          </a:prstGeom>
        </p:spPr>
      </p:pic>
      <p:pic>
        <p:nvPicPr>
          <p:cNvPr id="11" name="Graphic 21">
            <a:extLst>
              <a:ext uri="{FF2B5EF4-FFF2-40B4-BE49-F238E27FC236}">
                <a16:creationId xmlns:a16="http://schemas.microsoft.com/office/drawing/2014/main" id="{AA0429C8-95D1-1F67-3F6B-6CDC9A2773F0}"/>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24303005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4BE1FA-AE8F-9940-E356-BD3CD4999CC1}"/>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D38211F7-B2CE-C150-CEC3-517A0F349CD4}"/>
              </a:ext>
            </a:extLst>
          </p:cNvPr>
          <p:cNvSpPr>
            <a:spLocks noGrp="1"/>
          </p:cNvSpPr>
          <p:nvPr>
            <p:ph idx="1"/>
          </p:nvPr>
        </p:nvSpPr>
        <p:spPr/>
        <p:txBody>
          <a:bodyPr/>
          <a:lstStyle/>
          <a:p>
            <a:pPr marL="0" indent="0" algn="just">
              <a:buNone/>
            </a:pPr>
            <a:r>
              <a:rPr lang="en-US" dirty="0"/>
              <a:t>• Derive components: Decide on the projects and non-project work that is needed in order to achieve the organizational change described in the mission statement</a:t>
            </a:r>
            <a:r>
              <a:rPr lang="ar-SA" dirty="0"/>
              <a:t>.</a:t>
            </a:r>
          </a:p>
          <a:p>
            <a:pPr marL="0" indent="0" algn="just">
              <a:buNone/>
            </a:pPr>
            <a:r>
              <a:rPr lang="en-US" dirty="0"/>
              <a:t>Once the set of required capabilities has been defined, these have to be investigated in order to determine the set of projects (and non-project work)—i.e., components—required in order to deliver these capabilities. Prioritization will depend on the contribution of the component to achieving the strategy. This requires the component-benefit matrix to be developed . See Figure 7.5.</a:t>
            </a:r>
          </a:p>
          <a:p>
            <a:endParaRPr lang="en-US" dirty="0"/>
          </a:p>
        </p:txBody>
      </p:sp>
      <p:pic>
        <p:nvPicPr>
          <p:cNvPr id="4" name="Google Shape;125;p4">
            <a:extLst>
              <a:ext uri="{FF2B5EF4-FFF2-40B4-BE49-F238E27FC236}">
                <a16:creationId xmlns:a16="http://schemas.microsoft.com/office/drawing/2014/main" id="{B85FF9E3-9E2B-F106-FB01-CA7FAE812F59}"/>
              </a:ext>
            </a:extLst>
          </p:cNvPr>
          <p:cNvPicPr preferRelativeResize="0"/>
          <p:nvPr/>
        </p:nvPicPr>
        <p:blipFill rotWithShape="1">
          <a:blip r:embed="rId2">
            <a:alphaModFix/>
          </a:blip>
          <a:srcRect/>
          <a:stretch/>
        </p:blipFill>
        <p:spPr>
          <a:xfrm>
            <a:off x="0" y="0"/>
            <a:ext cx="9533101" cy="1610200"/>
          </a:xfrm>
          <a:prstGeom prst="rect">
            <a:avLst/>
          </a:prstGeom>
          <a:noFill/>
          <a:ln>
            <a:noFill/>
          </a:ln>
        </p:spPr>
      </p:pic>
      <p:sp>
        <p:nvSpPr>
          <p:cNvPr id="5" name="Google Shape;127;p4">
            <a:extLst>
              <a:ext uri="{FF2B5EF4-FFF2-40B4-BE49-F238E27FC236}">
                <a16:creationId xmlns:a16="http://schemas.microsoft.com/office/drawing/2014/main" id="{4C053846-47FB-6769-F43A-CD8EF0C3D1F4}"/>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6" name="Title 1">
            <a:extLst>
              <a:ext uri="{FF2B5EF4-FFF2-40B4-BE49-F238E27FC236}">
                <a16:creationId xmlns:a16="http://schemas.microsoft.com/office/drawing/2014/main" id="{8A37CBBE-3C57-1EF2-CE24-FAA71452D037}"/>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Business case development </a:t>
            </a:r>
          </a:p>
        </p:txBody>
      </p:sp>
      <p:pic>
        <p:nvPicPr>
          <p:cNvPr id="7" name="Graphic 21">
            <a:extLst>
              <a:ext uri="{FF2B5EF4-FFF2-40B4-BE49-F238E27FC236}">
                <a16:creationId xmlns:a16="http://schemas.microsoft.com/office/drawing/2014/main" id="{6E0A1E85-05C0-F1DF-BD75-B48818A0372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39649042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6B6896-F5E0-54F6-9DB7-F77CB8B81441}"/>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638277CA-3C47-AAEB-B302-F71F976FF0DB}"/>
              </a:ext>
            </a:extLst>
          </p:cNvPr>
          <p:cNvSpPr>
            <a:spLocks noGrp="1"/>
          </p:cNvSpPr>
          <p:nvPr>
            <p:ph idx="1"/>
          </p:nvPr>
        </p:nvSpPr>
        <p:spPr/>
        <p:txBody>
          <a:bodyPr/>
          <a:lstStyle/>
          <a:p>
            <a:pPr marL="0" indent="0">
              <a:buNone/>
            </a:pPr>
            <a:r>
              <a:rPr lang="en-US" dirty="0"/>
              <a:t>• Map benefits: Provide the interdependency diagram between components and benefits: the component-benefit matrix described later in this chapter</a:t>
            </a:r>
            <a:r>
              <a:rPr lang="ar-SA" dirty="0"/>
              <a:t>.</a:t>
            </a:r>
          </a:p>
          <a:p>
            <a:pPr marL="0" indent="0" algn="just">
              <a:buNone/>
            </a:pPr>
            <a:r>
              <a:rPr lang="en-US" dirty="0"/>
              <a:t>It is unlikely that each component contributes to a single benefit, so a “component-benefit matrix” needs to be developed at the same time.</a:t>
            </a:r>
          </a:p>
          <a:p>
            <a:pPr marL="0" indent="0" algn="just">
              <a:buNone/>
            </a:pPr>
            <a:r>
              <a:rPr lang="en-US" dirty="0"/>
              <a:t>Each cell of the matrix indicates the relative contribution of a component (row) to a benefit (column); a value of zero indicates that the component does not contribute to that benefit; ideally, the values are then normalized so that each column sums to 1, as shown below (Figure 7.6).</a:t>
            </a:r>
          </a:p>
          <a:p>
            <a:pPr marL="0" indent="0">
              <a:buNone/>
            </a:pPr>
            <a:endParaRPr lang="en-US" dirty="0"/>
          </a:p>
          <a:p>
            <a:endParaRPr lang="en-US" dirty="0"/>
          </a:p>
        </p:txBody>
      </p:sp>
      <p:pic>
        <p:nvPicPr>
          <p:cNvPr id="6" name="Google Shape;125;p4">
            <a:extLst>
              <a:ext uri="{FF2B5EF4-FFF2-40B4-BE49-F238E27FC236}">
                <a16:creationId xmlns:a16="http://schemas.microsoft.com/office/drawing/2014/main" id="{3F4812CD-EAC0-32CD-A402-6929226D5F86}"/>
              </a:ext>
            </a:extLst>
          </p:cNvPr>
          <p:cNvPicPr preferRelativeResize="0"/>
          <p:nvPr/>
        </p:nvPicPr>
        <p:blipFill rotWithShape="1">
          <a:blip r:embed="rId2">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6833FA93-2685-57C3-86AE-6716C40757B5}"/>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66A77957-9EE5-FC07-0128-707B18905262}"/>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Business case development </a:t>
            </a:r>
          </a:p>
        </p:txBody>
      </p:sp>
      <p:pic>
        <p:nvPicPr>
          <p:cNvPr id="9" name="Graphic 21">
            <a:extLst>
              <a:ext uri="{FF2B5EF4-FFF2-40B4-BE49-F238E27FC236}">
                <a16:creationId xmlns:a16="http://schemas.microsoft.com/office/drawing/2014/main" id="{5D1E2B4A-67BB-06B0-4726-1CA2DC0E0D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116" y="5945145"/>
            <a:ext cx="2305141" cy="909735"/>
          </a:xfrm>
          <a:prstGeom prst="rect">
            <a:avLst/>
          </a:prstGeom>
        </p:spPr>
      </p:pic>
    </p:spTree>
    <p:extLst>
      <p:ext uri="{BB962C8B-B14F-4D97-AF65-F5344CB8AC3E}">
        <p14:creationId xmlns:p14="http://schemas.microsoft.com/office/powerpoint/2010/main" val="40689696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A5184A-A30A-6132-C0F4-DA3EBC4F3BB6}"/>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09DF8FB-34F7-3452-C828-6386D8981498}"/>
              </a:ext>
            </a:extLst>
          </p:cNvPr>
          <p:cNvSpPr>
            <a:spLocks noGrp="1"/>
          </p:cNvSpPr>
          <p:nvPr>
            <p:ph idx="1"/>
          </p:nvPr>
        </p:nvSpPr>
        <p:spPr/>
        <p:txBody>
          <a:bodyPr>
            <a:normAutofit/>
          </a:bodyPr>
          <a:lstStyle/>
          <a:p>
            <a:pPr marL="0" indent="0" algn="just">
              <a:buNone/>
            </a:pPr>
            <a:r>
              <a:rPr lang="en-US" dirty="0">
                <a:solidFill>
                  <a:srgbClr val="FF0000"/>
                </a:solidFill>
              </a:rPr>
              <a:t>Define Benefits Metrics—Part 1: Units</a:t>
            </a:r>
          </a:p>
          <a:p>
            <a:pPr marL="0" indent="0" algn="just">
              <a:buNone/>
            </a:pPr>
            <a:r>
              <a:rPr lang="en-US" dirty="0"/>
              <a:t>In order to allow tracking and consolidation, the qualitative analysis in the previous phase needs to be transformed into a quantitative forecast; this entails defining the units in which the Benefit will be measured as explained in Business Case Development.</a:t>
            </a:r>
          </a:p>
        </p:txBody>
      </p:sp>
      <p:pic>
        <p:nvPicPr>
          <p:cNvPr id="5" name="Google Shape;123;p4">
            <a:extLst>
              <a:ext uri="{FF2B5EF4-FFF2-40B4-BE49-F238E27FC236}">
                <a16:creationId xmlns:a16="http://schemas.microsoft.com/office/drawing/2014/main" id="{C7E40D50-F93E-2302-4087-22DE6A4E051E}"/>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32EB2DE5-CC00-C77A-F5BE-B8A2C3100B52}"/>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B2919794-5FA7-A015-4370-29DD2D11FBC9}"/>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914ABBBE-57C4-4232-EF72-C98F08E7FF6F}"/>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case development</a:t>
            </a:r>
          </a:p>
        </p:txBody>
      </p:sp>
      <p:pic>
        <p:nvPicPr>
          <p:cNvPr id="9" name="Google Shape;122;p4">
            <a:extLst>
              <a:ext uri="{FF2B5EF4-FFF2-40B4-BE49-F238E27FC236}">
                <a16:creationId xmlns:a16="http://schemas.microsoft.com/office/drawing/2014/main" id="{36D295A3-F594-1509-9382-00CF6D24963C}"/>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6F47F3E8-58B6-2D06-1267-99D8505AD718}"/>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2" name="Graphic 21">
            <a:extLst>
              <a:ext uri="{FF2B5EF4-FFF2-40B4-BE49-F238E27FC236}">
                <a16:creationId xmlns:a16="http://schemas.microsoft.com/office/drawing/2014/main" id="{F89C167C-F6D1-D665-5F05-094331A1FC73}"/>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33306369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93F3B5-41A3-F577-484E-E0631132F64B}"/>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2850D5F-0142-EDA5-F17F-8A3F29EC174D}"/>
              </a:ext>
            </a:extLst>
          </p:cNvPr>
          <p:cNvSpPr>
            <a:spLocks noGrp="1"/>
          </p:cNvSpPr>
          <p:nvPr>
            <p:ph idx="1"/>
          </p:nvPr>
        </p:nvSpPr>
        <p:spPr/>
        <p:txBody>
          <a:bodyPr/>
          <a:lstStyle/>
          <a:p>
            <a:pPr marL="0" indent="0" algn="just">
              <a:buNone/>
            </a:pPr>
            <a:r>
              <a:rPr lang="en-US" dirty="0">
                <a:solidFill>
                  <a:srgbClr val="FF0000"/>
                </a:solidFill>
              </a:rPr>
              <a:t>Define Benefits Metrics—Part 2: Quantities</a:t>
            </a:r>
          </a:p>
          <a:p>
            <a:pPr marL="0" indent="0" algn="just">
              <a:buNone/>
            </a:pPr>
            <a:r>
              <a:rPr lang="en-US" dirty="0"/>
              <a:t>For each benefit, the following must be defined:</a:t>
            </a:r>
          </a:p>
          <a:p>
            <a:pPr marL="0" indent="0" algn="just">
              <a:buNone/>
            </a:pPr>
            <a:r>
              <a:rPr lang="en-US" dirty="0"/>
              <a:t>• Benefit capability completion criteria: i.e., how to determine if all of the capabilities required to achieve the benefit are in place</a:t>
            </a:r>
          </a:p>
          <a:p>
            <a:pPr marL="0" indent="0" algn="just">
              <a:buNone/>
            </a:pPr>
            <a:r>
              <a:rPr lang="en-US" dirty="0"/>
              <a:t>• Benefit value measured in the predefined units.</a:t>
            </a:r>
          </a:p>
          <a:p>
            <a:pPr marL="0" indent="0">
              <a:buNone/>
            </a:pPr>
            <a:endParaRPr lang="en-US" dirty="0"/>
          </a:p>
        </p:txBody>
      </p:sp>
      <p:pic>
        <p:nvPicPr>
          <p:cNvPr id="5" name="Google Shape;123;p4">
            <a:extLst>
              <a:ext uri="{FF2B5EF4-FFF2-40B4-BE49-F238E27FC236}">
                <a16:creationId xmlns:a16="http://schemas.microsoft.com/office/drawing/2014/main" id="{2F466369-3CF2-7CD0-80A2-7D6511B1BCFB}"/>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26D1BA25-F5DC-E782-B90C-FF88A4FDFC1C}"/>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6916C766-FC53-83F1-E169-CC37C65749C1}"/>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6FC4A271-C5DE-022B-766A-9E99BF4A2DD6}"/>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case development</a:t>
            </a:r>
          </a:p>
        </p:txBody>
      </p:sp>
      <p:pic>
        <p:nvPicPr>
          <p:cNvPr id="9" name="Google Shape;122;p4">
            <a:extLst>
              <a:ext uri="{FF2B5EF4-FFF2-40B4-BE49-F238E27FC236}">
                <a16:creationId xmlns:a16="http://schemas.microsoft.com/office/drawing/2014/main" id="{862D86DD-821A-B275-01CC-EE30D175D146}"/>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7D80147E-2BAC-DACC-2067-025CAE5DA78B}"/>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2" name="Graphic 21">
            <a:extLst>
              <a:ext uri="{FF2B5EF4-FFF2-40B4-BE49-F238E27FC236}">
                <a16:creationId xmlns:a16="http://schemas.microsoft.com/office/drawing/2014/main" id="{796BCC77-7F20-5516-785D-5B84DF37A7FF}"/>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42143541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548840-5383-4658-EF55-2130ABE1D73B}"/>
            </a:ext>
          </a:extLst>
        </p:cNvPr>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C6463C4B-9D2D-8CBE-77CA-0F595F7A1DC4}"/>
              </a:ext>
            </a:extLst>
          </p:cNvPr>
          <p:cNvPicPr>
            <a:picLocks noGrp="1" noChangeAspect="1"/>
          </p:cNvPicPr>
          <p:nvPr>
            <p:ph idx="1"/>
          </p:nvPr>
        </p:nvPicPr>
        <p:blipFill>
          <a:blip r:embed="rId2"/>
          <a:stretch>
            <a:fillRect/>
          </a:stretch>
        </p:blipFill>
        <p:spPr>
          <a:xfrm>
            <a:off x="838200" y="2042160"/>
            <a:ext cx="10515600" cy="3780571"/>
          </a:xfrm>
          <a:prstGeom prst="rect">
            <a:avLst/>
          </a:prstGeom>
        </p:spPr>
      </p:pic>
      <p:pic>
        <p:nvPicPr>
          <p:cNvPr id="6" name="Google Shape;123;p4">
            <a:extLst>
              <a:ext uri="{FF2B5EF4-FFF2-40B4-BE49-F238E27FC236}">
                <a16:creationId xmlns:a16="http://schemas.microsoft.com/office/drawing/2014/main" id="{4AB91415-F309-AE8F-F22A-5EAAE6330E48}"/>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7" name="Google Shape;125;p4">
            <a:extLst>
              <a:ext uri="{FF2B5EF4-FFF2-40B4-BE49-F238E27FC236}">
                <a16:creationId xmlns:a16="http://schemas.microsoft.com/office/drawing/2014/main" id="{55D8AD34-0F4E-083B-36B4-60576AD06CA6}"/>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8" name="Google Shape;127;p4">
            <a:extLst>
              <a:ext uri="{FF2B5EF4-FFF2-40B4-BE49-F238E27FC236}">
                <a16:creationId xmlns:a16="http://schemas.microsoft.com/office/drawing/2014/main" id="{F71436F1-2205-372C-FDF7-A808680F9C74}"/>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B1ABB171-F97C-C313-D284-76674BDFAB79}"/>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case development</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0EED5EE3-8CF2-B970-6B24-429BEBCD577C}"/>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1" name="Google Shape;124;p4">
            <a:extLst>
              <a:ext uri="{FF2B5EF4-FFF2-40B4-BE49-F238E27FC236}">
                <a16:creationId xmlns:a16="http://schemas.microsoft.com/office/drawing/2014/main" id="{6056414E-5232-4B3A-031E-D7AECA1278A1}"/>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pic>
        <p:nvPicPr>
          <p:cNvPr id="2" name="Graphic 21">
            <a:extLst>
              <a:ext uri="{FF2B5EF4-FFF2-40B4-BE49-F238E27FC236}">
                <a16:creationId xmlns:a16="http://schemas.microsoft.com/office/drawing/2014/main" id="{26F6CBDA-7F80-5938-8E1A-849E3084E302}"/>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36796658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Business case development</a:t>
            </a:r>
          </a:p>
        </p:txBody>
      </p:sp>
      <p:sp>
        <p:nvSpPr>
          <p:cNvPr id="3" name="Content Placeholder 2"/>
          <p:cNvSpPr>
            <a:spLocks noGrp="1"/>
          </p:cNvSpPr>
          <p:nvPr>
            <p:ph idx="1"/>
          </p:nvPr>
        </p:nvSpPr>
        <p:spPr>
          <a:xfrm>
            <a:off x="909320" y="1894180"/>
            <a:ext cx="10515600" cy="5811838"/>
          </a:xfrm>
        </p:spPr>
        <p:txBody>
          <a:bodyPr>
            <a:normAutofit/>
          </a:bodyPr>
          <a:lstStyle/>
          <a:p>
            <a:pPr marL="0" indent="0" algn="just">
              <a:buNone/>
            </a:pPr>
            <a:r>
              <a:rPr lang="en-US" dirty="0"/>
              <a:t>• Derive metrics: Define completion criteria and the value of completion with respect to the relevant units.</a:t>
            </a:r>
          </a:p>
          <a:p>
            <a:pPr marL="0" indent="0" algn="just">
              <a:buNone/>
            </a:pPr>
            <a:r>
              <a:rPr lang="en-US" dirty="0"/>
              <a:t>• Define units: Benefits can only be measured if the criteria and the corresponding metrics are defined (e.g. a balanced scorecard).</a:t>
            </a:r>
          </a:p>
          <a:p>
            <a:pPr marL="0" indent="0" algn="just">
              <a:buNone/>
            </a:pPr>
            <a:endParaRPr lang="en-US" dirty="0"/>
          </a:p>
          <a:p>
            <a:pPr marL="0" indent="0" algn="just">
              <a:buNone/>
            </a:pPr>
            <a:endParaRPr lang="en-US" dirty="0"/>
          </a:p>
          <a:p>
            <a:pPr marL="0" indent="0" algn="just">
              <a:buNone/>
            </a:pPr>
            <a:endParaRPr lang="en-US" dirty="0"/>
          </a:p>
        </p:txBody>
      </p:sp>
      <p:pic>
        <p:nvPicPr>
          <p:cNvPr id="5" name="Google Shape;123;p4">
            <a:extLst>
              <a:ext uri="{FF2B5EF4-FFF2-40B4-BE49-F238E27FC236}">
                <a16:creationId xmlns:a16="http://schemas.microsoft.com/office/drawing/2014/main" id="{A6D63988-D159-43EA-B6E6-A456D226F25A}"/>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CEB39054-9BF4-4AEA-9FCB-2627F3438B68}"/>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38F4D637-501B-47DF-8BD5-9C0B20374848}"/>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AC624B28-CF69-45C0-97EF-65D42FF11FC2}"/>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Business case development </a:t>
            </a:r>
          </a:p>
        </p:txBody>
      </p:sp>
      <p:pic>
        <p:nvPicPr>
          <p:cNvPr id="9" name="Google Shape;122;p4">
            <a:extLst>
              <a:ext uri="{FF2B5EF4-FFF2-40B4-BE49-F238E27FC236}">
                <a16:creationId xmlns:a16="http://schemas.microsoft.com/office/drawing/2014/main" id="{62811FA9-73E9-434E-B51D-8B9E33D84DC5}"/>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BC32A205-D1CC-4074-8F6A-565BE9A83A87}"/>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8C671CB8-6054-765D-6150-26B041C872FA}"/>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32895158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88A7FA-E982-7F12-7F36-1B0138134774}"/>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1917E40E-0144-642B-28E7-C7189AF23795}"/>
              </a:ext>
            </a:extLst>
          </p:cNvPr>
          <p:cNvSpPr>
            <a:spLocks noGrp="1"/>
          </p:cNvSpPr>
          <p:nvPr>
            <p:ph idx="1"/>
          </p:nvPr>
        </p:nvSpPr>
        <p:spPr/>
        <p:txBody>
          <a:bodyPr/>
          <a:lstStyle/>
          <a:p>
            <a:pPr marL="0" indent="0" algn="just">
              <a:buNone/>
            </a:pPr>
            <a:r>
              <a:rPr lang="en-US" dirty="0"/>
              <a:t>• Estimate component costs: This step implies estimating the cost and duration of each component using standard project management estimation tools.</a:t>
            </a:r>
          </a:p>
          <a:p>
            <a:pPr marL="0" indent="0" algn="just">
              <a:buNone/>
            </a:pPr>
            <a:r>
              <a:rPr lang="en-US" dirty="0"/>
              <a:t>• Quantify the business case: At this point the quantified benefits can be added to the draft business case to provide a financial feasibility analysis.</a:t>
            </a:r>
          </a:p>
          <a:p>
            <a:pPr marL="0" indent="0" algn="just">
              <a:buNone/>
            </a:pPr>
            <a:r>
              <a:rPr lang="en-US" dirty="0"/>
              <a:t>Developing a quantified business case is beyond the scope of this document (but see for example The International Institute of Business Analysis, 2009), but is required in order to obtain approval to start planning on how to achieve it.</a:t>
            </a:r>
          </a:p>
          <a:p>
            <a:endParaRPr lang="en-US" dirty="0"/>
          </a:p>
        </p:txBody>
      </p:sp>
      <p:pic>
        <p:nvPicPr>
          <p:cNvPr id="5" name="Google Shape;125;p4">
            <a:extLst>
              <a:ext uri="{FF2B5EF4-FFF2-40B4-BE49-F238E27FC236}">
                <a16:creationId xmlns:a16="http://schemas.microsoft.com/office/drawing/2014/main" id="{E2782A4D-4F87-C6FC-3396-1A01F3B62F2F}"/>
              </a:ext>
            </a:extLst>
          </p:cNvPr>
          <p:cNvPicPr preferRelativeResize="0"/>
          <p:nvPr/>
        </p:nvPicPr>
        <p:blipFill rotWithShape="1">
          <a:blip r:embed="rId2">
            <a:alphaModFix/>
          </a:blip>
          <a:srcRect/>
          <a:stretch/>
        </p:blipFill>
        <p:spPr>
          <a:xfrm>
            <a:off x="0" y="0"/>
            <a:ext cx="9533101" cy="1610200"/>
          </a:xfrm>
          <a:prstGeom prst="rect">
            <a:avLst/>
          </a:prstGeom>
          <a:noFill/>
          <a:ln>
            <a:noFill/>
          </a:ln>
        </p:spPr>
      </p:pic>
      <p:sp>
        <p:nvSpPr>
          <p:cNvPr id="6" name="Google Shape;127;p4">
            <a:extLst>
              <a:ext uri="{FF2B5EF4-FFF2-40B4-BE49-F238E27FC236}">
                <a16:creationId xmlns:a16="http://schemas.microsoft.com/office/drawing/2014/main" id="{C663DB69-BA9D-E800-40C4-598F64E79969}"/>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7B6C6011-057B-5200-3213-347A34F96694}"/>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Business case development </a:t>
            </a:r>
          </a:p>
        </p:txBody>
      </p:sp>
      <p:pic>
        <p:nvPicPr>
          <p:cNvPr id="8" name="Graphic 21">
            <a:extLst>
              <a:ext uri="{FF2B5EF4-FFF2-40B4-BE49-F238E27FC236}">
                <a16:creationId xmlns:a16="http://schemas.microsoft.com/office/drawing/2014/main" id="{CE0E1130-12DB-F4A5-8101-BAD38C25524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25136" y="5876840"/>
            <a:ext cx="2305141" cy="1076343"/>
          </a:xfrm>
          <a:prstGeom prst="rect">
            <a:avLst/>
          </a:prstGeom>
        </p:spPr>
      </p:pic>
    </p:spTree>
    <p:extLst>
      <p:ext uri="{BB962C8B-B14F-4D97-AF65-F5344CB8AC3E}">
        <p14:creationId xmlns:p14="http://schemas.microsoft.com/office/powerpoint/2010/main" val="45661947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C0ADBA-F25A-41BD-91D9-EE4A818954A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DAE9BB8-6F70-3DE9-687C-6A0759CE9169}"/>
              </a:ext>
            </a:extLst>
          </p:cNvPr>
          <p:cNvSpPr>
            <a:spLocks noGrp="1"/>
          </p:cNvSpPr>
          <p:nvPr>
            <p:ph type="title"/>
          </p:nvPr>
        </p:nvSpPr>
        <p:spPr/>
        <p:txBody>
          <a:bodyPr/>
          <a:lstStyle/>
          <a:p>
            <a:r>
              <a:rPr lang="en-US" dirty="0"/>
              <a:t>Benefits realization planning</a:t>
            </a:r>
          </a:p>
        </p:txBody>
      </p:sp>
      <p:sp>
        <p:nvSpPr>
          <p:cNvPr id="3" name="Content Placeholder 2">
            <a:extLst>
              <a:ext uri="{FF2B5EF4-FFF2-40B4-BE49-F238E27FC236}">
                <a16:creationId xmlns:a16="http://schemas.microsoft.com/office/drawing/2014/main" id="{CA2DADD5-043D-8D1E-2CC1-A297D8FDF547}"/>
              </a:ext>
            </a:extLst>
          </p:cNvPr>
          <p:cNvSpPr>
            <a:spLocks noGrp="1"/>
          </p:cNvSpPr>
          <p:nvPr>
            <p:ph idx="1"/>
          </p:nvPr>
        </p:nvSpPr>
        <p:spPr/>
        <p:txBody>
          <a:bodyPr/>
          <a:lstStyle/>
          <a:p>
            <a:pPr marL="0" indent="0" algn="just">
              <a:buNone/>
            </a:pPr>
            <a:r>
              <a:rPr lang="en-US" dirty="0"/>
              <a:t>Although the overall business case has been developed, we do not yet have a clear idea of how to achieve it. That is carried out in this phase.</a:t>
            </a:r>
          </a:p>
          <a:p>
            <a:pPr marL="0" indent="0" algn="just">
              <a:buNone/>
            </a:pPr>
            <a:r>
              <a:rPr lang="en-US" dirty="0">
                <a:solidFill>
                  <a:srgbClr val="FF0000"/>
                </a:solidFill>
              </a:rPr>
              <a:t>Determine Dependencies</a:t>
            </a:r>
          </a:p>
          <a:p>
            <a:pPr marL="0" indent="0" algn="just">
              <a:buNone/>
            </a:pPr>
            <a:r>
              <a:rPr lang="en-US" dirty="0"/>
              <a:t>The way in which the components work together (e.g. the output of one is the input for another) defines constraints on the order in which the components can be implemented. Given these constraints, the overall plan will need to apply a priority order for the components. There are a number of options as shown as follows.</a:t>
            </a:r>
          </a:p>
        </p:txBody>
      </p:sp>
      <p:pic>
        <p:nvPicPr>
          <p:cNvPr id="5" name="Google Shape;123;p4">
            <a:extLst>
              <a:ext uri="{FF2B5EF4-FFF2-40B4-BE49-F238E27FC236}">
                <a16:creationId xmlns:a16="http://schemas.microsoft.com/office/drawing/2014/main" id="{CDCFDF39-B1B6-0C68-3912-4ECE1828F646}"/>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B8D2718F-B2E3-9481-9412-DAC7BFAEEAE5}"/>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A4D31D53-19A5-0B74-47AB-9EF24FED1496}"/>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EEF3257E-6DC5-8E7E-0632-6E5A919AAC36}"/>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realization planning</a:t>
            </a:r>
          </a:p>
        </p:txBody>
      </p:sp>
      <p:pic>
        <p:nvPicPr>
          <p:cNvPr id="9" name="Google Shape;122;p4">
            <a:extLst>
              <a:ext uri="{FF2B5EF4-FFF2-40B4-BE49-F238E27FC236}">
                <a16:creationId xmlns:a16="http://schemas.microsoft.com/office/drawing/2014/main" id="{2833461F-359F-36C0-F068-EE2991F1734E}"/>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3D64E4B5-4277-0EB4-179B-D0BBF9E5D1C8}"/>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28216E34-C046-217D-B487-40F88A5AAA40}"/>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10551073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realization planning</a:t>
            </a:r>
          </a:p>
        </p:txBody>
      </p:sp>
      <p:sp>
        <p:nvSpPr>
          <p:cNvPr id="3" name="Content Placeholder 2"/>
          <p:cNvSpPr>
            <a:spLocks noGrp="1"/>
          </p:cNvSpPr>
          <p:nvPr>
            <p:ph idx="1"/>
          </p:nvPr>
        </p:nvSpPr>
        <p:spPr/>
        <p:txBody>
          <a:bodyPr>
            <a:normAutofit fontScale="92500"/>
          </a:bodyPr>
          <a:lstStyle/>
          <a:p>
            <a:pPr marL="0" indent="0" algn="just">
              <a:buNone/>
            </a:pPr>
            <a:r>
              <a:rPr lang="en-US" dirty="0"/>
              <a:t>The goal of this phase is to produce the benefits realization plan. This is built as follows:</a:t>
            </a:r>
          </a:p>
          <a:p>
            <a:pPr marL="0" indent="0" algn="just">
              <a:buNone/>
            </a:pPr>
            <a:r>
              <a:rPr lang="en-US" dirty="0"/>
              <a:t>• Determine component interdependencies</a:t>
            </a:r>
          </a:p>
          <a:p>
            <a:pPr marL="0" indent="0" algn="just">
              <a:buNone/>
            </a:pPr>
            <a:r>
              <a:rPr lang="en-US" dirty="0"/>
              <a:t>• Prioritize components: Based on a chosen set of criteria such as time, value, etc.</a:t>
            </a:r>
          </a:p>
          <a:p>
            <a:pPr marL="0" indent="0" algn="just">
              <a:buNone/>
            </a:pPr>
            <a:r>
              <a:rPr lang="en-US" dirty="0"/>
              <a:t>• The Benefit-Component matrix (Figure 7.6) above is a useful basis for component prioritization: the question to be answered is: how much does each component contribute individually to the total program Benefit?”</a:t>
            </a:r>
          </a:p>
          <a:p>
            <a:pPr marL="0" indent="0" algn="just">
              <a:buNone/>
            </a:pPr>
            <a:r>
              <a:rPr lang="en-US" dirty="0"/>
              <a:t>• Derive initial roadmap: This roadmap sequences the components and the benefits milestones.</a:t>
            </a:r>
          </a:p>
        </p:txBody>
      </p:sp>
      <p:pic>
        <p:nvPicPr>
          <p:cNvPr id="5" name="Google Shape;123;p4">
            <a:extLst>
              <a:ext uri="{FF2B5EF4-FFF2-40B4-BE49-F238E27FC236}">
                <a16:creationId xmlns:a16="http://schemas.microsoft.com/office/drawing/2014/main" id="{937646EF-39DF-446C-9F7D-C366D1E654C8}"/>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8B37D9A2-F213-4D8C-8D43-B885A8AEC0AD}"/>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0D8F04EA-474E-4550-87CB-F3B1D1B061B4}"/>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1EC88666-0D16-4E83-9832-0BC67966172D}"/>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realization planning</a:t>
            </a:r>
          </a:p>
        </p:txBody>
      </p:sp>
      <p:pic>
        <p:nvPicPr>
          <p:cNvPr id="9" name="Google Shape;122;p4">
            <a:extLst>
              <a:ext uri="{FF2B5EF4-FFF2-40B4-BE49-F238E27FC236}">
                <a16:creationId xmlns:a16="http://schemas.microsoft.com/office/drawing/2014/main" id="{2A4F34AB-DC58-4EAE-94F2-F32DAFDC77ED}"/>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A4B3B547-CF7B-485A-90AE-6B92594F0498}"/>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B1004A55-3685-693C-725C-FB3CC767097C}"/>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97860"/>
            <a:ext cx="2305141" cy="1076343"/>
          </a:xfrm>
          <a:prstGeom prst="rect">
            <a:avLst/>
          </a:prstGeom>
        </p:spPr>
      </p:pic>
    </p:spTree>
    <p:extLst>
      <p:ext uri="{BB962C8B-B14F-4D97-AF65-F5344CB8AC3E}">
        <p14:creationId xmlns:p14="http://schemas.microsoft.com/office/powerpoint/2010/main" val="38300748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realization planning</a:t>
            </a:r>
          </a:p>
        </p:txBody>
      </p:sp>
      <p:sp>
        <p:nvSpPr>
          <p:cNvPr id="3" name="Content Placeholder 2"/>
          <p:cNvSpPr>
            <a:spLocks noGrp="1"/>
          </p:cNvSpPr>
          <p:nvPr>
            <p:ph idx="1"/>
          </p:nvPr>
        </p:nvSpPr>
        <p:spPr/>
        <p:txBody>
          <a:bodyPr>
            <a:normAutofit/>
          </a:bodyPr>
          <a:lstStyle/>
          <a:p>
            <a:pPr marL="0" indent="0" algn="just">
              <a:buNone/>
            </a:pPr>
            <a:r>
              <a:rPr lang="en-US" dirty="0"/>
              <a:t>• Create benefits realization plan:</a:t>
            </a:r>
          </a:p>
          <a:p>
            <a:pPr marL="0" indent="0" algn="just">
              <a:buNone/>
            </a:pPr>
            <a:r>
              <a:rPr lang="en-US" dirty="0"/>
              <a:t>• Link the roadmap to the component duration, cost and value estimates</a:t>
            </a:r>
          </a:p>
          <a:p>
            <a:pPr marL="0" indent="0" algn="just">
              <a:buNone/>
            </a:pPr>
            <a:r>
              <a:rPr lang="en-US" dirty="0"/>
              <a:t>• This plan allows the cumulative Benefit curve to be developed.</a:t>
            </a:r>
          </a:p>
          <a:p>
            <a:pPr marL="0" indent="0" algn="just">
              <a:buNone/>
            </a:pPr>
            <a:r>
              <a:rPr lang="en-US" dirty="0"/>
              <a:t>• This defines how Earned Value, Earned Benefit and the cumulative Benefit curve are applied for the specific program.</a:t>
            </a:r>
          </a:p>
          <a:p>
            <a:pPr marL="0" indent="0" algn="just">
              <a:buNone/>
            </a:pPr>
            <a:r>
              <a:rPr lang="en-US" dirty="0"/>
              <a:t>• This benefits realization plan is the basis for the go/no-go decision to start to create the capabilities and realize the benefits, so it first needs to be approved.</a:t>
            </a:r>
          </a:p>
        </p:txBody>
      </p:sp>
      <p:pic>
        <p:nvPicPr>
          <p:cNvPr id="5" name="Google Shape;123;p4">
            <a:extLst>
              <a:ext uri="{FF2B5EF4-FFF2-40B4-BE49-F238E27FC236}">
                <a16:creationId xmlns:a16="http://schemas.microsoft.com/office/drawing/2014/main" id="{69CFB3AB-11EB-44AF-ABD8-9FF952FC6B9E}"/>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6737947D-22ED-4C36-B81C-ACCBBFED4D68}"/>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7FAC83C7-31DF-4F23-BFF8-C63C6E1589AC}"/>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6F845CD8-7665-483B-9FF5-CD86A0C721D3}"/>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realization planning</a:t>
            </a:r>
          </a:p>
        </p:txBody>
      </p:sp>
      <p:pic>
        <p:nvPicPr>
          <p:cNvPr id="9" name="Google Shape;122;p4">
            <a:extLst>
              <a:ext uri="{FF2B5EF4-FFF2-40B4-BE49-F238E27FC236}">
                <a16:creationId xmlns:a16="http://schemas.microsoft.com/office/drawing/2014/main" id="{0B17F108-5ADB-4A53-9C1C-DB2BF101F7F6}"/>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91F35974-C9E6-4296-96DF-B9C2D32B52E5}"/>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F6A16EDC-F765-32E5-156A-32F8CC0D71E3}"/>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73728"/>
            <a:ext cx="2305141" cy="1076343"/>
          </a:xfrm>
          <a:prstGeom prst="rect">
            <a:avLst/>
          </a:prstGeom>
        </p:spPr>
      </p:pic>
    </p:spTree>
    <p:extLst>
      <p:ext uri="{BB962C8B-B14F-4D97-AF65-F5344CB8AC3E}">
        <p14:creationId xmlns:p14="http://schemas.microsoft.com/office/powerpoint/2010/main" val="35185478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Realization Plan Review</a:t>
            </a:r>
          </a:p>
        </p:txBody>
      </p:sp>
      <p:sp>
        <p:nvSpPr>
          <p:cNvPr id="3" name="Content Placeholder 2"/>
          <p:cNvSpPr>
            <a:spLocks noGrp="1"/>
          </p:cNvSpPr>
          <p:nvPr>
            <p:ph idx="1"/>
          </p:nvPr>
        </p:nvSpPr>
        <p:spPr>
          <a:xfrm>
            <a:off x="838200" y="2011679"/>
            <a:ext cx="10515600" cy="4165283"/>
          </a:xfrm>
        </p:spPr>
        <p:txBody>
          <a:bodyPr>
            <a:normAutofit/>
          </a:bodyPr>
          <a:lstStyle/>
          <a:p>
            <a:pPr marL="0" indent="0" algn="just">
              <a:buNone/>
            </a:pPr>
            <a:r>
              <a:rPr lang="en-US" dirty="0"/>
              <a:t>PMI® does not mention any benefits-specific phase gates. However, once the life cycles have been aligned, the review of the benefits realization plan should form part of the gate review prior to the Program Setup Phase, to ensure an on-going and effective link between the management of the program and the management of the business.</a:t>
            </a:r>
          </a:p>
        </p:txBody>
      </p:sp>
      <p:pic>
        <p:nvPicPr>
          <p:cNvPr id="5" name="Google Shape;123;p4">
            <a:extLst>
              <a:ext uri="{FF2B5EF4-FFF2-40B4-BE49-F238E27FC236}">
                <a16:creationId xmlns:a16="http://schemas.microsoft.com/office/drawing/2014/main" id="{611F17C2-4433-4915-ACDC-E77307A1AB56}"/>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E7EC4A21-D423-4F9F-B3E0-CCE11DC338BA}"/>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EB0A26BC-E2D3-4E73-BFBA-B94133B4B93A}"/>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46ABE280-9FAE-487D-89C5-6ACD7E82D45F}"/>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realization review </a:t>
            </a:r>
          </a:p>
        </p:txBody>
      </p:sp>
      <p:pic>
        <p:nvPicPr>
          <p:cNvPr id="9" name="Google Shape;122;p4">
            <a:extLst>
              <a:ext uri="{FF2B5EF4-FFF2-40B4-BE49-F238E27FC236}">
                <a16:creationId xmlns:a16="http://schemas.microsoft.com/office/drawing/2014/main" id="{6E4EA871-6165-4B35-8B9F-DF62A2B98363}"/>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EDFCAD3A-53E9-42B8-8BB1-411D74751DE8}"/>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A607539A-6E26-52A9-7370-D2595B547F41}"/>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155873114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realization</a:t>
            </a:r>
          </a:p>
        </p:txBody>
      </p:sp>
      <p:sp>
        <p:nvSpPr>
          <p:cNvPr id="3" name="Content Placeholder 2"/>
          <p:cNvSpPr>
            <a:spLocks noGrp="1"/>
          </p:cNvSpPr>
          <p:nvPr>
            <p:ph idx="1"/>
          </p:nvPr>
        </p:nvSpPr>
        <p:spPr/>
        <p:txBody>
          <a:bodyPr/>
          <a:lstStyle/>
          <a:p>
            <a:pPr marL="0" indent="0" algn="just">
              <a:buNone/>
            </a:pPr>
            <a:r>
              <a:rPr lang="en-US" dirty="0"/>
              <a:t>This phase is composed of one or several, serial, overlapping stages, each of which delivers incremental benefits.</a:t>
            </a:r>
          </a:p>
          <a:p>
            <a:pPr marL="0" indent="0" algn="just">
              <a:buNone/>
            </a:pPr>
            <a:r>
              <a:rPr lang="en-US" dirty="0"/>
              <a:t>The steps in any stage are as follows, in overlapping cycles. Once these are complete, only the final tidying-up will then remain.</a:t>
            </a:r>
          </a:p>
        </p:txBody>
      </p:sp>
      <p:pic>
        <p:nvPicPr>
          <p:cNvPr id="5" name="Google Shape;123;p4">
            <a:extLst>
              <a:ext uri="{FF2B5EF4-FFF2-40B4-BE49-F238E27FC236}">
                <a16:creationId xmlns:a16="http://schemas.microsoft.com/office/drawing/2014/main" id="{83C3AB85-597C-40AC-B7D3-D9CDEE6F1006}"/>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05259561-6559-483E-89A1-72797C822BE7}"/>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D73EF24F-E3E6-4264-BC03-0348193CBEA1}"/>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F707AC71-BB37-4E12-81B4-25CC864E4D8E}"/>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realization</a:t>
            </a:r>
          </a:p>
        </p:txBody>
      </p:sp>
      <p:pic>
        <p:nvPicPr>
          <p:cNvPr id="9" name="Google Shape;122;p4">
            <a:extLst>
              <a:ext uri="{FF2B5EF4-FFF2-40B4-BE49-F238E27FC236}">
                <a16:creationId xmlns:a16="http://schemas.microsoft.com/office/drawing/2014/main" id="{D8389D84-38B8-4B4E-B197-7B34FDF958C4}"/>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5AD61F43-88F5-4BE6-9D7B-FE631198097C}"/>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8482C7B6-2304-E884-982F-C72D03F0FA5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29685464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realization completion</a:t>
            </a:r>
          </a:p>
        </p:txBody>
      </p:sp>
      <p:sp>
        <p:nvSpPr>
          <p:cNvPr id="3" name="Content Placeholder 2"/>
          <p:cNvSpPr>
            <a:spLocks noGrp="1"/>
          </p:cNvSpPr>
          <p:nvPr>
            <p:ph idx="1"/>
          </p:nvPr>
        </p:nvSpPr>
        <p:spPr/>
        <p:txBody>
          <a:bodyPr>
            <a:normAutofit/>
          </a:bodyPr>
          <a:lstStyle/>
          <a:p>
            <a:pPr marL="0" indent="0" algn="just">
              <a:buNone/>
            </a:pPr>
            <a:r>
              <a:rPr lang="en-US" dirty="0"/>
              <a:t>In theory, once the final stage reaches completion, all of the integration and transitioning actions will have been executed. However, since programs can be large and complex, they need a specific focus to ensure the final result has reached a stable operating state and no longer needs support from the program team.</a:t>
            </a:r>
          </a:p>
        </p:txBody>
      </p:sp>
      <p:pic>
        <p:nvPicPr>
          <p:cNvPr id="5" name="Google Shape;123;p4">
            <a:extLst>
              <a:ext uri="{FF2B5EF4-FFF2-40B4-BE49-F238E27FC236}">
                <a16:creationId xmlns:a16="http://schemas.microsoft.com/office/drawing/2014/main" id="{75AB9D1C-D69B-4975-9807-227E598EA468}"/>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533AD154-90DB-403F-9A85-39763D37090A}"/>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B1FB8997-03E6-48EB-896C-67A8175B35CA}"/>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9A1EB5-7C5F-46EB-A606-EA6D504724CD}"/>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realization completion</a:t>
            </a:r>
          </a:p>
          <a:p>
            <a:endParaRPr lang="en-US" sz="2800" dirty="0">
              <a:solidFill>
                <a:schemeClr val="bg1"/>
              </a:solidFill>
            </a:endParaRPr>
          </a:p>
        </p:txBody>
      </p:sp>
      <p:pic>
        <p:nvPicPr>
          <p:cNvPr id="9" name="Google Shape;122;p4">
            <a:extLst>
              <a:ext uri="{FF2B5EF4-FFF2-40B4-BE49-F238E27FC236}">
                <a16:creationId xmlns:a16="http://schemas.microsoft.com/office/drawing/2014/main" id="{49E1526B-0AD6-4D3B-A3F9-169677014CD0}"/>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5886BB9C-24E3-4717-98AD-647C1814C44A}"/>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872E1D80-1803-1FAA-D7EE-946AB20BFBD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333162392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realization completion</a:t>
            </a:r>
          </a:p>
        </p:txBody>
      </p:sp>
      <p:sp>
        <p:nvSpPr>
          <p:cNvPr id="3" name="Content Placeholder 2"/>
          <p:cNvSpPr>
            <a:spLocks noGrp="1"/>
          </p:cNvSpPr>
          <p:nvPr>
            <p:ph idx="1"/>
          </p:nvPr>
        </p:nvSpPr>
        <p:spPr/>
        <p:txBody>
          <a:bodyPr/>
          <a:lstStyle/>
          <a:p>
            <a:pPr marL="0" indent="0" algn="just">
              <a:buNone/>
            </a:pPr>
            <a:r>
              <a:rPr lang="en-US" dirty="0"/>
              <a:t>This phase completes with the official approval for program closure.</a:t>
            </a:r>
          </a:p>
          <a:p>
            <a:pPr marL="0" indent="0" algn="just">
              <a:buNone/>
            </a:pPr>
            <a:r>
              <a:rPr lang="en-US" dirty="0"/>
              <a:t>Now that a clear and consistent benefits realization life cycle has been developed, it is important to ensure that tools are available in order that it provides the required level of control. The way in which this control is set up and managed across this life cycle will now be described. This is where the Earned Benefit technique is used.</a:t>
            </a:r>
          </a:p>
          <a:p>
            <a:pPr marL="0" indent="0" algn="just">
              <a:buNone/>
            </a:pPr>
            <a:endParaRPr lang="en-US" dirty="0"/>
          </a:p>
        </p:txBody>
      </p:sp>
      <p:pic>
        <p:nvPicPr>
          <p:cNvPr id="5" name="Google Shape;123;p4">
            <a:extLst>
              <a:ext uri="{FF2B5EF4-FFF2-40B4-BE49-F238E27FC236}">
                <a16:creationId xmlns:a16="http://schemas.microsoft.com/office/drawing/2014/main" id="{3830CCCC-7732-4B8F-B4B0-F4E77C627276}"/>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2280C09F-2004-4823-B82E-F28AB473E26B}"/>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E1CF05B6-C088-4D16-B056-2BC94B61A379}"/>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DF9F642E-A15D-4D96-BEEF-2E76CE51D86E}"/>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realization completion</a:t>
            </a:r>
          </a:p>
          <a:p>
            <a:endParaRPr lang="en-US" sz="2800" dirty="0">
              <a:solidFill>
                <a:schemeClr val="bg1"/>
              </a:solidFill>
            </a:endParaRPr>
          </a:p>
        </p:txBody>
      </p:sp>
      <p:pic>
        <p:nvPicPr>
          <p:cNvPr id="9" name="Google Shape;122;p4">
            <a:extLst>
              <a:ext uri="{FF2B5EF4-FFF2-40B4-BE49-F238E27FC236}">
                <a16:creationId xmlns:a16="http://schemas.microsoft.com/office/drawing/2014/main" id="{EF93D568-0F81-46AD-98EC-5F9389344DFB}"/>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D482065D-DD99-4864-ADC5-05964CC3CE4C}"/>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5229F042-AB24-FFA5-AF0F-E0ED0B2A5884}"/>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16107398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dirty="0"/>
              <a:t>Reference</a:t>
            </a:r>
          </a:p>
          <a:p>
            <a:pPr marL="0" indent="0">
              <a:buNone/>
            </a:pPr>
            <a:r>
              <a:rPr lang="en-US" dirty="0"/>
              <a:t>Program Management: A Life Cycle Approach</a:t>
            </a:r>
          </a:p>
          <a:p>
            <a:pPr marL="0" indent="0">
              <a:buNone/>
            </a:pPr>
            <a:r>
              <a:rPr lang="en-US" dirty="0"/>
              <a:t>by Ginger Levin, PMP, PgMP</a:t>
            </a:r>
          </a:p>
          <a:p>
            <a:pPr marL="0" indent="0">
              <a:buNone/>
            </a:pPr>
            <a:endParaRPr lang="en-US" dirty="0"/>
          </a:p>
          <a:p>
            <a:pPr marL="0" indent="0">
              <a:buNone/>
            </a:pPr>
            <a:r>
              <a:rPr lang="en-US" dirty="0"/>
              <a:t>Chapter 7</a:t>
            </a:r>
          </a:p>
          <a:p>
            <a:pPr marL="0" indent="0">
              <a:buNone/>
            </a:pPr>
            <a:endParaRPr lang="en-US" dirty="0"/>
          </a:p>
        </p:txBody>
      </p:sp>
      <p:pic>
        <p:nvPicPr>
          <p:cNvPr id="4" name="Google Shape;123;p4">
            <a:extLst>
              <a:ext uri="{FF2B5EF4-FFF2-40B4-BE49-F238E27FC236}">
                <a16:creationId xmlns:a16="http://schemas.microsoft.com/office/drawing/2014/main" id="{656A6C65-89B5-43B9-9255-F8B1A1BF6586}"/>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5" name="Google Shape;125;p4">
            <a:extLst>
              <a:ext uri="{FF2B5EF4-FFF2-40B4-BE49-F238E27FC236}">
                <a16:creationId xmlns:a16="http://schemas.microsoft.com/office/drawing/2014/main" id="{0053783C-46AF-450B-9C3E-CBADAD641D03}"/>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6" name="Google Shape;127;p4">
            <a:extLst>
              <a:ext uri="{FF2B5EF4-FFF2-40B4-BE49-F238E27FC236}">
                <a16:creationId xmlns:a16="http://schemas.microsoft.com/office/drawing/2014/main" id="{9E7AD2CC-8113-43E8-BBC6-ACA9B19C7E24}"/>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F72D7A08-5322-4F91-B10D-A34B50BEB675}"/>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reference</a:t>
            </a:r>
          </a:p>
        </p:txBody>
      </p:sp>
      <p:pic>
        <p:nvPicPr>
          <p:cNvPr id="8" name="Google Shape;122;p4">
            <a:extLst>
              <a:ext uri="{FF2B5EF4-FFF2-40B4-BE49-F238E27FC236}">
                <a16:creationId xmlns:a16="http://schemas.microsoft.com/office/drawing/2014/main" id="{C941329D-E676-48AD-A4E5-8577F3545480}"/>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9" name="Google Shape;124;p4">
            <a:extLst>
              <a:ext uri="{FF2B5EF4-FFF2-40B4-BE49-F238E27FC236}">
                <a16:creationId xmlns:a16="http://schemas.microsoft.com/office/drawing/2014/main" id="{AF957846-737D-4625-B1BD-424287650514}"/>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2" name="Graphic 21">
            <a:extLst>
              <a:ext uri="{FF2B5EF4-FFF2-40B4-BE49-F238E27FC236}">
                <a16:creationId xmlns:a16="http://schemas.microsoft.com/office/drawing/2014/main" id="{585BA801-4808-B470-E354-C0A4108FEF71}"/>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22690401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ea25f9567e36108ede0f0801bedb611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793d9b42bd9af50412ee4611a05e2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D752258-5C17-4935-BE2D-C7DA74CAFD87}"/>
</file>

<file path=customXml/itemProps2.xml><?xml version="1.0" encoding="utf-8"?>
<ds:datastoreItem xmlns:ds="http://schemas.openxmlformats.org/officeDocument/2006/customXml" ds:itemID="{63F5B9D5-A44E-47AB-ABF2-C83F94FD0C46}"/>
</file>

<file path=customXml/itemProps3.xml><?xml version="1.0" encoding="utf-8"?>
<ds:datastoreItem xmlns:ds="http://schemas.openxmlformats.org/officeDocument/2006/customXml" ds:itemID="{4F1F72B9-FF0A-472C-8946-0F486AD69812}"/>
</file>

<file path=docProps/app.xml><?xml version="1.0" encoding="utf-8"?>
<Properties xmlns="http://schemas.openxmlformats.org/officeDocument/2006/extended-properties" xmlns:vt="http://schemas.openxmlformats.org/officeDocument/2006/docPropsVTypes">
  <TotalTime>219</TotalTime>
  <Words>2134</Words>
  <Application>Microsoft Office PowerPoint</Application>
  <PresentationFormat>Widescreen</PresentationFormat>
  <Paragraphs>179</Paragraphs>
  <Slides>30</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30</vt:i4>
      </vt:variant>
    </vt:vector>
  </HeadingPairs>
  <TitlesOfParts>
    <vt:vector size="35" baseType="lpstr">
      <vt:lpstr>Arial</vt:lpstr>
      <vt:lpstr>Calibri</vt:lpstr>
      <vt:lpstr>Calibri Light</vt:lpstr>
      <vt:lpstr>Tajawal Medium</vt:lpstr>
      <vt:lpstr>Office Theme</vt:lpstr>
      <vt:lpstr>PowerPoint Presentation</vt:lpstr>
      <vt:lpstr>Introduction</vt:lpstr>
      <vt:lpstr>Introduction</vt:lpstr>
      <vt:lpstr>The benefits management life cycle</vt:lpstr>
      <vt:lpstr>Modified benefits realization life cycle</vt:lpstr>
      <vt:lpstr>Modified benefits realization life cycle</vt:lpstr>
      <vt:lpstr>Modified benefits realization life cycle</vt:lpstr>
      <vt:lpstr>Benefits assessment</vt:lpstr>
      <vt:lpstr>Benefits assessment</vt:lpstr>
      <vt:lpstr>PowerPoint Presentation</vt:lpstr>
      <vt:lpstr>Benefits assessment</vt:lpstr>
      <vt:lpstr>Benefits assessment</vt:lpstr>
      <vt:lpstr>PowerPoint Presentation</vt:lpstr>
      <vt:lpstr>Benefits assessment</vt:lpstr>
      <vt:lpstr>Business case development</vt:lpstr>
      <vt:lpstr>PowerPoint Presentation</vt:lpstr>
      <vt:lpstr>PowerPoint Presentation</vt:lpstr>
      <vt:lpstr>PowerPoint Presentation</vt:lpstr>
      <vt:lpstr>PowerPoint Presentation</vt:lpstr>
      <vt:lpstr>PowerPoint Presentation</vt:lpstr>
      <vt:lpstr>Business case development</vt:lpstr>
      <vt:lpstr>PowerPoint Presentation</vt:lpstr>
      <vt:lpstr>Benefits realization planning</vt:lpstr>
      <vt:lpstr>Benefits realization planning</vt:lpstr>
      <vt:lpstr>Benefits realization planning</vt:lpstr>
      <vt:lpstr>Benefits Realization Plan Review</vt:lpstr>
      <vt:lpstr>Benefits realization</vt:lpstr>
      <vt:lpstr>Benefits realization completion</vt:lpstr>
      <vt:lpstr>Benefits realization completion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Sami Alzahrani</cp:lastModifiedBy>
  <cp:revision>64</cp:revision>
  <cp:lastPrinted>2024-03-08T16:00:18Z</cp:lastPrinted>
  <dcterms:created xsi:type="dcterms:W3CDTF">2020-10-15T07:04:09Z</dcterms:created>
  <dcterms:modified xsi:type="dcterms:W3CDTF">2024-03-08T17:40:22Z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