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012C2-9F9A-4C51-BE30-341D1004D938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A1AD6-B5E1-43C6-A130-BBB24B02C7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58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012C2-9F9A-4C51-BE30-341D1004D938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5A1AD6-B5E1-43C6-A130-BBB24B02C7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751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044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43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3600" spc="-305" smtClean="0">
                <a:solidFill>
                  <a:srgbClr val="262626"/>
                </a:solidFill>
              </a:rPr>
              <a:t>Resources for this lecture</a:t>
            </a:r>
            <a:endParaRPr lang="en-US" sz="3600" spc="-305" dirty="0">
              <a:solidFill>
                <a:srgbClr val="262626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0991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Breadth First Search for a Maze Problem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596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Breadth First Search for a Maze Problem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Breadth First Search for a Maze Problem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06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Breadth First Search for a Maze Problem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3725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Breadth First Search for a Maze Problem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0047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Breadth First Search for a Maze Problem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7531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Adversarial Search Strategies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2655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Adversarial Search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5910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Minimax Adventure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585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Minimax Adventure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9381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Minimax Adventure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7114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Minimax to a Fixed Depth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1184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Minimax Adventure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5577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Tic Tac Toe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1840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6797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1994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0270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7678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7347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4155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0802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4180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3670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8282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7978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3795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6569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7770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7834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0533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79560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7927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90516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6080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4470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6990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94266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07598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01882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91010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65192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81359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0175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04666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08267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28744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43926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83344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18478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Alpha–Beta Pruning </a:t>
            </a:r>
            <a:r>
              <a:rPr lang="en-US" spc="-305" smtClean="0">
                <a:solidFill>
                  <a:srgbClr val="C00000"/>
                </a:solidFill>
              </a:rPr>
              <a:t>Example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85335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82348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52243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90507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74808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77783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34495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63741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72878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01665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00358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20320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 Beta Pruning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3130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81533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2204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229</Words>
  <Application>Microsoft Office PowerPoint</Application>
  <PresentationFormat>Widescreen</PresentationFormat>
  <Paragraphs>63</Paragraphs>
  <Slides>67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67</vt:i4>
      </vt:variant>
    </vt:vector>
  </HeadingPairs>
  <TitlesOfParts>
    <vt:vector size="7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Resources for this lecture</vt:lpstr>
      <vt:lpstr>Breadth First Search for a Maze Problem</vt:lpstr>
      <vt:lpstr>Breadth First Search for a Maze Problem</vt:lpstr>
      <vt:lpstr>Breadth First Search for a Maze Problem</vt:lpstr>
      <vt:lpstr>Breadth First Search for a Maze Problem</vt:lpstr>
      <vt:lpstr>Breadth First Search for a Maze Problem</vt:lpstr>
      <vt:lpstr>Breadth First Search for a Maze Problem</vt:lpstr>
      <vt:lpstr>Adversarial Search Strategies</vt:lpstr>
      <vt:lpstr>Adversarial Search Strategy</vt:lpstr>
      <vt:lpstr>The Minimax Adventure</vt:lpstr>
      <vt:lpstr>The Minimax Adventure</vt:lpstr>
      <vt:lpstr>The Minimax Adventure</vt:lpstr>
      <vt:lpstr>Minimax to a Fixed Depth</vt:lpstr>
      <vt:lpstr>The Minimax Adventure</vt:lpstr>
      <vt:lpstr>Tic Tac Toe Example</vt:lpstr>
      <vt:lpstr>Alpha–Beta Pruning Algorithm</vt:lpstr>
      <vt:lpstr>Alpha–Beta Pruning Algorithm</vt:lpstr>
      <vt:lpstr>Alpha–Beta Pruning Algorithm</vt:lpstr>
      <vt:lpstr>Alpha–Beta Pruning Algorithm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Alpha–Beta Pruning Example</vt:lpstr>
      <vt:lpstr>Alpha Beta Pruning Example</vt:lpstr>
      <vt:lpstr>Alpha Beta Pruning Example</vt:lpstr>
      <vt:lpstr>Alpha Beta Pruning Example</vt:lpstr>
      <vt:lpstr>Alpha Beta Pruning Example</vt:lpstr>
      <vt:lpstr>Alpha Beta Pruning Example</vt:lpstr>
      <vt:lpstr>Alpha Beta Pruning Example</vt:lpstr>
      <vt:lpstr>Alpha Beta Pruning Example</vt:lpstr>
      <vt:lpstr>Alpha Beta Pruning Example</vt:lpstr>
      <vt:lpstr>Alpha Beta Pruning Example</vt:lpstr>
      <vt:lpstr>Alpha Beta Pruning Example</vt:lpstr>
      <vt:lpstr>Alpha Beta Pruning Example</vt:lpstr>
      <vt:lpstr>Alpha Beta Pruning Example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2025-06-05T10:20:50Z</dcterms:created>
  <dcterms:modified xsi:type="dcterms:W3CDTF">2025-06-05T10:20:50Z</dcterms:modified>
</cp:coreProperties>
</file>