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303" r:id="rId6"/>
    <p:sldId id="633" r:id="rId7"/>
    <p:sldId id="638" r:id="rId8"/>
    <p:sldId id="746" r:id="rId9"/>
    <p:sldId id="775" r:id="rId10"/>
    <p:sldId id="698" r:id="rId11"/>
    <p:sldId id="747" r:id="rId12"/>
    <p:sldId id="748" r:id="rId13"/>
    <p:sldId id="749" r:id="rId14"/>
    <p:sldId id="750" r:id="rId15"/>
    <p:sldId id="751" r:id="rId16"/>
    <p:sldId id="776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77" r:id="rId26"/>
    <p:sldId id="762" r:id="rId27"/>
    <p:sldId id="763" r:id="rId28"/>
    <p:sldId id="764" r:id="rId29"/>
    <p:sldId id="765" r:id="rId30"/>
    <p:sldId id="766" r:id="rId31"/>
    <p:sldId id="778" r:id="rId32"/>
    <p:sldId id="768" r:id="rId33"/>
    <p:sldId id="769" r:id="rId34"/>
    <p:sldId id="770" r:id="rId35"/>
    <p:sldId id="771" r:id="rId36"/>
    <p:sldId id="772" r:id="rId37"/>
    <p:sldId id="779" r:id="rId38"/>
    <p:sldId id="774" r:id="rId39"/>
    <p:sldId id="780" r:id="rId40"/>
    <p:sldId id="781" r:id="rId41"/>
    <p:sldId id="782" r:id="rId42"/>
    <p:sldId id="783" r:id="rId43"/>
    <p:sldId id="784" r:id="rId44"/>
    <p:sldId id="793" r:id="rId45"/>
    <p:sldId id="785" r:id="rId46"/>
    <p:sldId id="786" r:id="rId47"/>
    <p:sldId id="789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698"/>
            <p14:sldId id="747"/>
            <p14:sldId id="748"/>
            <p14:sldId id="749"/>
            <p14:sldId id="750"/>
            <p14:sldId id="751"/>
            <p14:sldId id="776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77"/>
            <p14:sldId id="762"/>
            <p14:sldId id="763"/>
            <p14:sldId id="764"/>
            <p14:sldId id="765"/>
            <p14:sldId id="766"/>
            <p14:sldId id="778"/>
            <p14:sldId id="768"/>
            <p14:sldId id="769"/>
            <p14:sldId id="770"/>
            <p14:sldId id="771"/>
            <p14:sldId id="772"/>
            <p14:sldId id="779"/>
            <p14:sldId id="774"/>
            <p14:sldId id="780"/>
            <p14:sldId id="781"/>
            <p14:sldId id="782"/>
            <p14:sldId id="783"/>
            <p14:sldId id="784"/>
            <p14:sldId id="793"/>
            <p14:sldId id="785"/>
            <p14:sldId id="786"/>
            <p14:sldId id="7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80654" autoAdjust="0"/>
  </p:normalViewPr>
  <p:slideViewPr>
    <p:cSldViewPr snapToGrid="0">
      <p:cViewPr varScale="1">
        <p:scale>
          <a:sx n="66" d="100"/>
          <a:sy n="66" d="100"/>
        </p:scale>
        <p:origin x="1166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44E11-6A0F-1CAC-CE8C-E2173A5A1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E78CFB-D02C-553F-81E3-0FB951B97F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D762C8-2965-07CC-7A25-A3AAA81056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C24F5-4F3E-C55B-B947-F9E22567C1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204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7CAFE-ED10-061C-CCA8-A6FE23C8D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7B2865-B6C1-DC4C-05EA-278D8AD1C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C3C69B-6E88-13C0-3EA5-30A4212A94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86B1-1348-3989-EF68-0B70296105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43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9F7E2-39F9-06F2-6242-B767A560D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99CFE5-5F4C-C83A-455B-E2FF70466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34F6C3-29FB-3667-A350-D252242DC9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42BD6B-894C-9E45-7760-BC8A2BFC3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32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87C495-08C2-765B-1649-410842DBB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300FEA-8DB1-C823-B9F8-8745A7AE14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8B1D3-2A3B-A6D6-E71F-9808871AA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D4E097-5672-BC5F-C43A-07482F9C7E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543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85EB6-90AE-A180-53BE-9A00BE907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9A662B-7F73-82F1-CDFC-7F17D1CBC4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B11CD7-E2CD-2C9C-CB11-976C82DA23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3DD1BB-1D18-F3F0-8F18-89E05F21C8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56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2FF49-213C-4358-FA33-15CF6D897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11B28A-29A7-F62F-02D1-E210D2581C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E2519B-0B5D-61BE-0F6F-E64F1AD720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E76F96-8111-C280-7EA2-23A540EB04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439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D7805-7AC7-BA33-8A24-E6B089F75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613C81-EED4-32D2-103B-770DFD69EC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4E7A8-9E98-8987-2D2F-1BE16E7636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D79C6-4C69-E46C-4BBA-5C18857E2A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83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4C539-0723-6496-20F4-939D9F1F9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42169A-EDF3-8419-A76F-462049B995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932528-9BA7-22DD-A169-9807FC9FA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CDD7AC-8D20-8AB2-0891-0FBFE7A6DD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9636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9A4BA-9F24-9D37-4591-38DD9D6A7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DE068E-CF15-B569-8739-C7FE098D20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E129F4-A1F0-00B6-5097-FE5A56DFF1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E0351B-2425-5FFB-2E48-3E442A0A3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414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5218-3F36-17C7-596A-6959CBDD7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8ED6D-D0E4-5E90-FB87-94CD777EC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D624E8-3B38-65A0-F930-1DC81D54C0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ADC554-54CC-DC5A-68E4-05C256246F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654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04847-C273-2345-1586-DC562B8CB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F43913-6B0A-D088-1380-3D85353F8B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3FBA8D-3A3A-F442-B158-9240920E56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1826F5-55AB-04B1-9ABB-173D989BCE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974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E4A20-E259-934E-CB5D-F3ADDA7E5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AA4ED6-8963-ECC3-35B2-DD094034D9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36CBC6-D42C-4917-ADB2-E3E8D3F401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70F4CF-BA4F-DD11-1DBF-5D3205582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2898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59A5E-C105-292F-A19D-215BFFEAA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D385BF-D006-CCC6-4115-DF18B0A919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0D0E26-8D8A-3FF3-247A-7FB84091BC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965E3-E58F-BAC3-C398-108200FA23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2331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C07F6-0A81-87D2-3F80-70309E77D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EF26B-2580-5F82-7E1E-262B42CC2A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4A9FFE-81C8-7DDF-80E6-3EF28EE71A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8B4BC9-EDFE-E524-A034-3B7E67C748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89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46A57-0CE7-1889-6797-821578D77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67E23A-FD35-D2EE-1F1E-E1FE44B9A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EDF355-8278-8828-A526-217394F4F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6FD26F-98E6-3824-95AB-ADC0CA63B6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6841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86348-DE83-4720-6A8D-FA22FFFD1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4826C3-A5E2-3084-F0A5-5AC7AD1DCE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41AE14-3BDE-8A6A-F987-B697D5B333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73C5F-970D-ECEE-C093-29F6941A09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717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5CA14-3724-F5F9-DF6A-4ABDD379F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86E311-9AF0-9076-66D6-9F032E4CD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6D38E2-1F23-A472-CF75-CF96C5D843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73283-55EF-59E5-FA97-1E019357FB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1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A4B012-9A71-B367-FAD5-59E0A3F29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A42267-A8D3-6118-9785-8B26F8F6D1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EC99E5-D66F-A9AC-C1AA-0545FD1FE1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DA813B-53C6-8B14-FE03-6209F6330B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045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3B264-C6BD-61FE-A181-91EDB08A4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6F5E86-ED12-4DB3-644B-8ACF23EC96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21328A-FA19-3398-8B30-B85F1B76A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59E300-C88D-A121-3138-594CB922C2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8407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D4AA7-0515-2F90-C455-51BF0E7C7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951CBC-B3F2-0BD0-4960-6E20CDE733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C60B6E-A5C5-2B35-CA6D-994BE1A92B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075755-3F15-18DF-9781-192C77DA82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558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7FB44-B0E3-D990-AD6F-CE5796601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9DF0-E367-71B7-26EA-DA63A80452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B18B5-40C7-5B14-AB42-89AF4B63AD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3CD747-A000-9A0A-5D37-9B0C7492D6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4946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970CF-3B3B-AEE5-F8F6-CE98A49A6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CFA0A6-6C52-FDD3-F22A-6BF2B10C36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129715-2254-9ACD-F2B2-DDF51A89E9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A800FE-E7BE-FD8C-100C-7E70A7B6C1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0991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243A0-9B22-0A62-DE3F-46F2A1B75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455054-18ED-092C-8E99-74B47422AE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91D8FB-53E4-ECF9-3AC6-B709269C3C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DEA10-C34B-E020-9F82-E967D70D3E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4975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1515A-B9B6-F59B-B2F0-F6C34C98C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02212C-81A0-58FB-6EEF-5376274175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ADFD9E-0139-1890-F8AB-A35B4A46E7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41FC9-CC07-68D0-F0AD-2DF785ED0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9388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BDEF-E985-8567-5CE5-BA7266086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34467D-73BF-48AC-8EAA-68F61D0DF8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45D5E9-5C8D-58C5-9563-1A4D43F19D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F8827-4E20-1FAD-EA7E-7397AC51A2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921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C724C-9069-081C-47E3-6C66A1D04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B5E354-C0AB-F0D0-8F2B-EF9F0976E6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A6D664-32EF-79E7-BB9F-058CFE19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DEC42-C3B4-1653-7E04-4B0334A96D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1546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6B333-63EE-91B0-5D73-ACF51CBCE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AA3DC1-5877-E366-C26B-C82302065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D0131D-B900-6149-A0B2-8640B0BA3E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8DF791-4776-6E4F-7023-2470D2C5DC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438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3B9C2-8E26-DF8B-C8CE-217346034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434841-EC24-441E-8AD8-15DD0C6998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961490-46B7-DB07-D73D-07D5F35F07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73018-FFD0-8831-376C-6352ECED5F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678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BC7F4-8777-29F9-2278-4863330BE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E54080-EFBC-BB2A-017A-D8DD18D39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BAC46-591A-2846-6537-E831F9DF99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433ED-21FA-44C3-4882-A9F3F5E853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895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AB7A5-DA29-8070-A5C4-CE0ADD523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9A0A06-D77F-004F-2D19-2B95940F31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3C0930-49CA-A17E-650F-28E3005E2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36EB61-0277-41A0-3462-8CD2B8106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8835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A9E73-D943-8FB8-11E8-ABEB84838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BAD913-CF71-516C-1302-23C9E3959D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569F7C-0218-3E62-AA0D-BF31EC36E7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C338B7-104E-8C61-80A1-BA0D53E560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8425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39CF8-6044-0C44-779E-08BF30000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DBE75-FE2F-3576-D521-CD0B27D5E6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328615-EB33-4AF1-3265-F12E965DB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BE5A1-E4EB-F643-12CE-BCA4DB180F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4618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8724F-C489-7DEE-23A6-618656DE4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9A5EF2-2C4B-DBD7-5406-3FE061F320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7DDC7-311E-6B2B-FDAB-B55CB1A8AD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AA887-B0AA-B8A2-CF3D-C93788738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244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8AF0E-FF49-1595-D015-6329CC79E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B76DB6-3938-9C18-CF39-D15CE36BD2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4DB0E1-A667-DFFD-AE2F-09B3160598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BD217-2B2E-A8AD-248B-7EC10739FA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81421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D8C97-A267-6C7C-70C6-76A29F2C0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8C58A-26CE-ED7A-6D55-8BDC87E6EA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BF7579-E1E4-9065-5DE0-01E6D2E8CE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364B7-B030-A2FE-4EE9-EA9D15F04D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84932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00880-AFF6-47F4-44EA-8ECA53DD4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E2E2E7-7F6D-EE1F-FEC3-CADC0021A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F67CFE-4D3B-ADFA-DAA1-59543A8970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22CF76-C625-9EC3-D3BC-0BD29EDD99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46826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F081D-385B-E15B-4D78-2BD5A4409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DD9316-28F1-C138-5E11-6FF03B42B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04B9E3-1CA6-6C38-B57F-60BE71298B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3962B5-6778-EE22-8884-AE6EBF0463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276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6.png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Common Advanced Storage Technologies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813469"/>
            <a:ext cx="9754590" cy="3507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the principles of advanced storage optimization technologies such as </a:t>
            </a:r>
            <a:r>
              <a:rPr lang="en-US" dirty="0" err="1"/>
              <a:t>SmartThin</a:t>
            </a:r>
            <a:r>
              <a:rPr lang="en-US" dirty="0"/>
              <a:t> and </a:t>
            </a:r>
            <a:r>
              <a:rPr lang="en-US" dirty="0" err="1"/>
              <a:t>SmartTier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Describe the mechanisms of Smart QoS and SmartPartition for performance control and resource isolation.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Explain the role of Snapshot in data protection and recovery scenarios.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how </a:t>
            </a:r>
            <a:r>
              <a:rPr lang="en-US" dirty="0" err="1"/>
              <a:t>SmartQuota</a:t>
            </a:r>
            <a:r>
              <a:rPr lang="en-US" dirty="0"/>
              <a:t> manages and allocates storage resources effectively.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7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3774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SmartThin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SmartTier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Smart QoS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SmartPartition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Snapshot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SmartQuota</a:t>
            </a:r>
            <a:endParaRPr lang="fr-FR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7067578" y="1274783"/>
            <a:ext cx="174278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SmartThin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Thin Provisioning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DAF9DD-F994-5094-88C7-96964AE72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555" y="1808087"/>
            <a:ext cx="5996947" cy="436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9533717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Thin LUN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332802-F1C8-251E-E2D4-A00B83C944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0679"/>
            <a:ext cx="7428181" cy="422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AB15-241D-E654-D876-B193F35DF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3CEE2B-A41C-8541-8450-22AD7B68B541}"/>
              </a:ext>
            </a:extLst>
          </p:cNvPr>
          <p:cNvSpPr/>
          <p:nvPr/>
        </p:nvSpPr>
        <p:spPr>
          <a:xfrm>
            <a:off x="617280" y="1685495"/>
            <a:ext cx="924435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3A9F34-0A98-D727-02D9-51B10122307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Features of </a:t>
            </a:r>
            <a:r>
              <a:rPr lang="en-US" sz="3200" b="1" dirty="0" err="1">
                <a:solidFill>
                  <a:srgbClr val="273239"/>
                </a:solidFill>
                <a:latin typeface="Nunito" pitchFamily="2" charset="0"/>
              </a:rPr>
              <a:t>SmartThin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D1CD5E-74F6-40E7-6C25-13510C4503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5566FB-ABCB-CC55-44C8-84F932A95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264" y="1840375"/>
            <a:ext cx="7982644" cy="433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4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07D21-00D2-4E0F-0033-8DACCE628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8C0920-4024-07C2-68DB-2CCDB1D2901C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2381B-5928-D6C2-F97C-6D0D3AA224F4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Thin LUN Capacity Virtualization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1D8AE9-DEE2-4CFD-0825-105E44515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C434B7-481F-93E2-1594-A83F6BCF22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0375" y="1930678"/>
            <a:ext cx="7838475" cy="433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4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B070A-A0CB-8E0C-4849-22B142A5A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3DEDF0-F82A-29B7-7967-A3DDE4B0658C}"/>
              </a:ext>
            </a:extLst>
          </p:cNvPr>
          <p:cNvSpPr/>
          <p:nvPr/>
        </p:nvSpPr>
        <p:spPr>
          <a:xfrm>
            <a:off x="617280" y="1685495"/>
            <a:ext cx="911224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75BC68-624D-22CC-870A-9706FF278C8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Capacity - on - write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2811B6-57E5-F50B-7F8B-E2A6511AB6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79DA06-91B3-5764-7E6D-FDD98898CB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46" y="1865966"/>
            <a:ext cx="7312244" cy="424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1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22DCD-632F-D107-88ED-EDDFA9BE9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68ECB-C9C5-BA3B-97F3-6DA196CBFBCB}"/>
              </a:ext>
            </a:extLst>
          </p:cNvPr>
          <p:cNvSpPr/>
          <p:nvPr/>
        </p:nvSpPr>
        <p:spPr>
          <a:xfrm>
            <a:off x="617280" y="1685495"/>
            <a:ext cx="919805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F7629-5A99-2E81-F77D-071268FC0BF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Direct - on - time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0665B-B81D-D1B9-CB61-3A0335EBA2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569C82-E4C7-FE03-66A1-CF24D85733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883" y="1898616"/>
            <a:ext cx="7296734" cy="418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71536-AD14-0FBA-D71F-845B0A002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E7BAA0-FA53-33EB-13E1-4E55162CE4DE}"/>
              </a:ext>
            </a:extLst>
          </p:cNvPr>
          <p:cNvSpPr/>
          <p:nvPr/>
        </p:nvSpPr>
        <p:spPr>
          <a:xfrm>
            <a:off x="617280" y="1685495"/>
            <a:ext cx="922120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5DE78-3D5C-B008-A641-F96FA6D088D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Scenario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0C2B6-6C98-9035-208E-28CCBD240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91F653-9CCB-E65A-D404-3BA6F472D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0679"/>
            <a:ext cx="7632904" cy="404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178DF-BC46-8803-5697-37C21E916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478439-E371-EB32-4A3C-730B046C091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1658BE9-D1B0-9144-74CC-68B5FE86851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AE8A046-3CC2-4734-5742-D61EC3DD0D5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34C9F0-89AE-D5F6-2F7E-0C3B06088033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54EC06-8DDB-4285-E633-19795CA5CD8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F356FBE-6E4A-2D60-BDF0-421F0E2D7482}"/>
              </a:ext>
            </a:extLst>
          </p:cNvPr>
          <p:cNvSpPr txBox="1"/>
          <p:nvPr/>
        </p:nvSpPr>
        <p:spPr>
          <a:xfrm>
            <a:off x="7106050" y="1274783"/>
            <a:ext cx="166584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SmartTier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32E3E7-6BF9-188C-901C-07FB0E2DBE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1EF5A5E-D8DB-93B7-5116-F5E85588F318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191239-1DE7-2FA8-4CEA-AF746DBE4854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78644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78584-71D8-06C1-4514-501333410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8D3431-FFCA-2605-43C6-98D8E1D687AD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199A1B-05B0-7D09-F6A2-E25EFFB587A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Storage Tiers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BDC74D-7207-32B4-C35A-0343507975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2FBDFBA-0DA0-2AA9-364A-B33649E62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919" y="2034851"/>
            <a:ext cx="3687501" cy="391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DE530-0BE5-297C-DAE0-998901D23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52590F-1ADF-7CEA-FC01-152974F5318B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1B2D89-4BF2-3E76-8DD4-E747E672D9CF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Levels of Storage Tier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B53C94-3168-2E01-36C4-5DB781DFBB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D27DCF-96ED-6E94-8021-58B99C8CE0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0052" y="1810089"/>
            <a:ext cx="7294573" cy="435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8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0BBA3-B931-FFAB-616F-D3AED49EB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B437A3-96B5-903C-0E15-928F24FAFEA1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B3F4BF-B5D5-E5EE-1BD9-8DEDEEC1CC4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A4DB4B-1FA7-F2A1-B452-8EFA2EB8F8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1A710B-A912-1190-899A-A1AE1C3B1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7084" y="1895099"/>
            <a:ext cx="4812449" cy="420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5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8B7253-BAF1-E2E9-7334-BC62B75D0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6C80EE-070B-4A7B-F73D-4DA742D98DE8}"/>
              </a:ext>
            </a:extLst>
          </p:cNvPr>
          <p:cNvSpPr/>
          <p:nvPr/>
        </p:nvSpPr>
        <p:spPr>
          <a:xfrm>
            <a:off x="617280" y="1685495"/>
            <a:ext cx="945163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1C6705-88CC-939B-B1BB-104407C42E2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Key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812B08-3D01-9371-3AF2-2FF3F19028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D799F2-9ADC-5E49-3AA7-A2F5C738D0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2892" y="1819814"/>
            <a:ext cx="7535831" cy="446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8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708BD-DA06-8C35-63DF-18F6E7C38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4FC05A-748D-A3A7-6BC5-EFF13081E887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981F9-CEE5-A196-F003-447F0123B05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Initial Capacity Allocation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5A9CF4-0062-F832-B86E-06F5C0356F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761735-DFE3-EFC1-E628-6BA6C970D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296" y="1833318"/>
            <a:ext cx="7063269" cy="431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61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9087F-4FB5-F67F-989D-AEAF424A5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C4925E-449E-095A-E047-68A7337AC242}"/>
              </a:ext>
            </a:extLst>
          </p:cNvPr>
          <p:cNvSpPr/>
          <p:nvPr/>
        </p:nvSpPr>
        <p:spPr>
          <a:xfrm>
            <a:off x="617280" y="1685495"/>
            <a:ext cx="960316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29B675-D902-9C42-7256-5CA7A8E44A9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Migration Policies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89ABE6-FE69-1512-8463-A63DE55EDE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3F1962-0C09-FAE9-1B5A-F3391B468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0022" y="1906274"/>
            <a:ext cx="7582558" cy="416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E8E76-4985-DC05-34F1-0549960B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9CD10E-9712-8226-2A5C-47FDE76271C7}"/>
              </a:ext>
            </a:extLst>
          </p:cNvPr>
          <p:cNvSpPr/>
          <p:nvPr/>
        </p:nvSpPr>
        <p:spPr>
          <a:xfrm>
            <a:off x="617280" y="1685495"/>
            <a:ext cx="88276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49DA8-0025-F4A1-5F1A-DE6EC84DC40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Monitoring and Analysis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CE716C-F5F0-BF08-67BF-A2A6611613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D00473-C7A8-5038-FB80-B3D8189616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702" y="1772898"/>
            <a:ext cx="6872645" cy="425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9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EA0B2-18DE-3B1C-A840-B9BDC8607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472D1E-ECF1-570C-FBAE-35A6AF7E8BE5}"/>
              </a:ext>
            </a:extLst>
          </p:cNvPr>
          <p:cNvSpPr/>
          <p:nvPr/>
        </p:nvSpPr>
        <p:spPr>
          <a:xfrm>
            <a:off x="617280" y="1685495"/>
            <a:ext cx="10066153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2293AD-44E8-A253-33B3-AA284A770B4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Data Migration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3E779A-6764-88C8-ED96-C94AA08A7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21907D-10D5-5765-BCE2-D2EA77882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899" y="1908324"/>
            <a:ext cx="7338726" cy="428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5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37464-008E-D115-9323-2898DD726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4346F1C-75A1-93D4-4F5E-48F2588F49B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C138783-7869-4B88-BAC1-01B5AA404D7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FCB0CB-9E29-6E63-A8A0-8789193A5D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B431AE6-6F4F-23CF-1C24-FA082FE7595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20E85F-2A7E-C1EC-922C-0987BB62F31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1C1D2A3-F200-8DE1-1784-428952250DE1}"/>
              </a:ext>
            </a:extLst>
          </p:cNvPr>
          <p:cNvSpPr txBox="1"/>
          <p:nvPr/>
        </p:nvSpPr>
        <p:spPr>
          <a:xfrm>
            <a:off x="7087616" y="1274783"/>
            <a:ext cx="170271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SmartQoS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8A24FC-4057-8F5A-A816-3FD3C248A8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A50D0C8-2C70-CB67-4849-48EAC10303E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C6D138-9005-B774-692A-D5DC92E66AE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4354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B4E64-8835-E4D7-5C2C-43DC3E4F3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BAD4DF-3678-BDC0-3785-30B7808A6F25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9A48C-E43B-5359-B953-8337B5069E43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DF703B-1C9A-12CC-00B9-8B9A2F65C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406673-FAB9-58D5-800A-29B9E74469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9102" y="1876616"/>
            <a:ext cx="7632854" cy="422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70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7C7E4-B93C-58E7-0228-9C4875FC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C28C0C-34A9-A0DC-FFAB-5BEE8B5D9B9D}"/>
              </a:ext>
            </a:extLst>
          </p:cNvPr>
          <p:cNvSpPr/>
          <p:nvPr/>
        </p:nvSpPr>
        <p:spPr>
          <a:xfrm>
            <a:off x="617280" y="1685495"/>
            <a:ext cx="945163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9CF3E8-3CB2-2C5C-711D-F1F98062296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 of </a:t>
            </a:r>
            <a:r>
              <a:rPr lang="en-US" sz="3200" b="1" dirty="0" err="1">
                <a:solidFill>
                  <a:srgbClr val="273239"/>
                </a:solidFill>
                <a:latin typeface="Nunito" pitchFamily="2" charset="0"/>
              </a:rPr>
              <a:t>SmartQoS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0EBBA7-3C17-4820-C658-5074F39AD0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E31125C-D8F8-9D00-DF2D-9C0642A38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566" y="1851350"/>
            <a:ext cx="8959057" cy="427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B9E04-0F54-630A-38EE-6ABA65071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5323EB-CFC7-9290-E5FE-F66FD5850A02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35B072-BE3B-DA19-8017-77923F7DBBF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Priority Scheduling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C29A01-F4F3-BD97-A0C6-53898CE0B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F8D84B-7D73-01A4-4B7B-D5352F2D9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68" y="1840875"/>
            <a:ext cx="6973273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5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C85BA-1172-B93C-251A-CCF3C44DC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DACB20-E0E1-605C-3AE5-63EBBB79AD77}"/>
              </a:ext>
            </a:extLst>
          </p:cNvPr>
          <p:cNvSpPr/>
          <p:nvPr/>
        </p:nvSpPr>
        <p:spPr>
          <a:xfrm>
            <a:off x="617280" y="1458410"/>
            <a:ext cx="9904107" cy="48342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72FA69-1C76-1C63-0931-118080C7EA65}"/>
              </a:ext>
            </a:extLst>
          </p:cNvPr>
          <p:cNvSpPr txBox="1"/>
          <p:nvPr/>
        </p:nvSpPr>
        <p:spPr>
          <a:xfrm>
            <a:off x="1013210" y="7605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Flow Control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91996B-B088-0A2E-8664-46E31EEE6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57061A-FBF0-5E30-56B6-799F31FA0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820" y="1665528"/>
            <a:ext cx="6133108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2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F7AEB-C91D-5F2A-C652-F9EFE2D1A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5E31A-0731-7BBF-E0ED-C179DB314945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1AB681-C5BD-2279-DEC0-BAC1254A3CB8}"/>
              </a:ext>
            </a:extLst>
          </p:cNvPr>
          <p:cNvSpPr txBox="1"/>
          <p:nvPr/>
        </p:nvSpPr>
        <p:spPr>
          <a:xfrm>
            <a:off x="933515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Scenario - Ensure Service Performance of High Priority Users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974F31-AE10-D666-3919-274161A001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44FE56-636B-940C-C6F9-C7E7178E8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130234"/>
            <a:ext cx="9251571" cy="381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D82D4-0795-B011-0252-40EB762F1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238201-9FC1-8625-E4D4-83641CAD9A0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A64C0C4-A243-A268-9DD6-82F0B58D87A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2F7E961-45E7-0497-2597-2C42B9E6B51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2F6B4B-C0AF-FE57-A677-4B9BB95EF08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C4DD3B-5BF9-5BCA-DDBB-8E11311B81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DDE656-9DB5-3D2C-5FBB-3C11606ED804}"/>
              </a:ext>
            </a:extLst>
          </p:cNvPr>
          <p:cNvSpPr txBox="1"/>
          <p:nvPr/>
        </p:nvSpPr>
        <p:spPr>
          <a:xfrm>
            <a:off x="6744574" y="1274783"/>
            <a:ext cx="2388795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SmartPartition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6F0B74E-3645-1DCA-09B2-53E39743E9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57F9C6E-42FE-8BFD-958B-6150C0EBB86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430A1D-C26F-E994-4B73-346A0067F6B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1372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64FC2-9BF5-3059-37FF-0B9767458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64DF93-0556-0C7F-7B69-F17682126DF3}"/>
              </a:ext>
            </a:extLst>
          </p:cNvPr>
          <p:cNvSpPr/>
          <p:nvPr/>
        </p:nvSpPr>
        <p:spPr>
          <a:xfrm>
            <a:off x="617280" y="1685495"/>
            <a:ext cx="10355520" cy="40634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E5EF8-BF93-F95A-3225-BBB5BA9166A4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SmartPartition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B2765-0964-CBAA-7798-4860FDDC4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6B171A-E343-B371-5029-BDFC04B29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2082058"/>
            <a:ext cx="9433590" cy="310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3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54540-16D0-05EF-44AD-D48EFE55E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0EF054-7B54-4905-222D-5CEC3755681C}"/>
              </a:ext>
            </a:extLst>
          </p:cNvPr>
          <p:cNvSpPr/>
          <p:nvPr/>
        </p:nvSpPr>
        <p:spPr>
          <a:xfrm>
            <a:off x="617280" y="1685495"/>
            <a:ext cx="1107315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C24E20-8B12-0BEC-7194-816F7B00B746}"/>
              </a:ext>
            </a:extLst>
          </p:cNvPr>
          <p:cNvSpPr txBox="1"/>
          <p:nvPr/>
        </p:nvSpPr>
        <p:spPr>
          <a:xfrm>
            <a:off x="771469" y="565369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Storage Requirements of the Converging Trend of IT Architecture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8747AF-DA61-A71E-D0A0-B910369B85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381D6E-A3E2-A5F8-40C5-DFE79A503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2361" y="1818588"/>
            <a:ext cx="8147278" cy="463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2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075CF-A01E-27A7-4820-BC4AE414A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513423-6946-9DE5-3BE3-D2F7713A5F94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71A87-B246-6477-6D26-E76725CFC49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E5AC42-5B87-2557-6DD5-063BE3D7FD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8048B-1C18-EFCD-F6C6-4B2C2B4A9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484" y="1930679"/>
            <a:ext cx="9142426" cy="416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F181A-2889-74DE-507A-C311188D2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791BB7-D64C-36AE-D7BD-205DDA140994}"/>
              </a:ext>
            </a:extLst>
          </p:cNvPr>
          <p:cNvSpPr/>
          <p:nvPr/>
        </p:nvSpPr>
        <p:spPr>
          <a:xfrm>
            <a:off x="617281" y="1685495"/>
            <a:ext cx="88276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92563E-935B-8421-DB5E-03F099CDD34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Scheduling of Multiple Applications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0A91A0-F792-3100-492C-6D9FB8653D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F549AA-5869-81A4-D40A-D0D7FAF4B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4619" y="1830321"/>
            <a:ext cx="4606407" cy="431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48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BD4D4-5FC8-0A4F-ECB2-1C1B7F8A2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6AEEAD-16B3-F8E0-F86A-E82B63947FB6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E8AC3-07CC-6A52-4D14-9584951038D7}"/>
              </a:ext>
            </a:extLst>
          </p:cNvPr>
          <p:cNvSpPr txBox="1"/>
          <p:nvPr/>
        </p:nvSpPr>
        <p:spPr>
          <a:xfrm>
            <a:off x="864067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Application Scenario - Ensuring Core Service Performance In Multi - Service Scenario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E5B97-16CE-37C5-E994-38CBE8287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949B90-BCD4-BA0A-B3C0-35CDD9C8B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844468"/>
            <a:ext cx="7516103" cy="428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F4187-FF7F-A0E4-B678-1A7FF8079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CCAB491-B839-E1C8-6448-6D9CD6C0CFC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C8C553-72DB-C69C-063A-33F546DE15C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65108D7-C777-FD6D-1E37-2E6DA41F29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38006D1-FBC6-E92B-FB62-F4E2015BC3E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0A0983-0305-AFB5-8A2B-FEC0BED6859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762D2E-A4CD-4112-E8E7-68F7E9EABF11}"/>
              </a:ext>
            </a:extLst>
          </p:cNvPr>
          <p:cNvSpPr txBox="1"/>
          <p:nvPr/>
        </p:nvSpPr>
        <p:spPr>
          <a:xfrm>
            <a:off x="7146222" y="1274783"/>
            <a:ext cx="158549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Snapshot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F8627A-AAC0-35D1-21BC-AA57438991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527A292-691D-E5CA-4B1D-CD965A9FBB94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9C0D44-CEE2-CFB2-2FF6-DD5CB3A24DA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7596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34DE0-34E9-D0F9-DE09-B81A8BE57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419733-0F7F-A557-D5F1-01E15FD8E735}"/>
              </a:ext>
            </a:extLst>
          </p:cNvPr>
          <p:cNvSpPr/>
          <p:nvPr/>
        </p:nvSpPr>
        <p:spPr>
          <a:xfrm>
            <a:off x="617280" y="1685494"/>
            <a:ext cx="9112245" cy="48426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C00296-791C-3CA6-D49B-7290AFF2C11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LUN Snapshot Overview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EB257A-9173-BB05-9A5A-9125FCE8CF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B115FB-EB2A-681B-17E0-CF3EA79B3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883" y="1812815"/>
            <a:ext cx="8548364" cy="458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0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6D313-E5AE-9ED7-B3A9-35D497E68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4DBE95-03EC-3566-6120-564DC29C5E2E}"/>
              </a:ext>
            </a:extLst>
          </p:cNvPr>
          <p:cNvSpPr/>
          <p:nvPr/>
        </p:nvSpPr>
        <p:spPr>
          <a:xfrm>
            <a:off x="617280" y="1532366"/>
            <a:ext cx="9510568" cy="4760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AB75CC-0F19-DD63-58E3-EDD2FF463A1F}"/>
              </a:ext>
            </a:extLst>
          </p:cNvPr>
          <p:cNvSpPr txBox="1"/>
          <p:nvPr/>
        </p:nvSpPr>
        <p:spPr>
          <a:xfrm>
            <a:off x="816441" y="94759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Related Concepts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A8DBC0-C8E7-D218-C65B-77EEFBE76D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0468A0-BA6F-1630-28BA-93F1E7774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580" y="1632030"/>
            <a:ext cx="7362484" cy="447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4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C372C-F123-0E8D-886B-BC2044D73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AE05E-C1FA-6C38-F541-24296DF8C578}"/>
              </a:ext>
            </a:extLst>
          </p:cNvPr>
          <p:cNvSpPr/>
          <p:nvPr/>
        </p:nvSpPr>
        <p:spPr>
          <a:xfrm>
            <a:off x="617280" y="1345306"/>
            <a:ext cx="9510568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286FC4-A6F2-EA2B-1FEA-BAE8C7BC7A49}"/>
              </a:ext>
            </a:extLst>
          </p:cNvPr>
          <p:cNvSpPr txBox="1"/>
          <p:nvPr/>
        </p:nvSpPr>
        <p:spPr>
          <a:xfrm>
            <a:off x="816441" y="71235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Mapping Table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117A8D-3DFF-637B-AE71-C28B22C953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866EE3-E9BC-6C70-0398-DD22457574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45" y="1592752"/>
            <a:ext cx="8241175" cy="455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1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D80B6-5228-2C0D-3956-78A880045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FBE968-22E7-C24C-D88D-93A2333B36DC}"/>
              </a:ext>
            </a:extLst>
          </p:cNvPr>
          <p:cNvSpPr/>
          <p:nvPr/>
        </p:nvSpPr>
        <p:spPr>
          <a:xfrm>
            <a:off x="617280" y="1345306"/>
            <a:ext cx="9510568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12A4CE-4706-BE61-C100-BAC13B4F2BCD}"/>
              </a:ext>
            </a:extLst>
          </p:cNvPr>
          <p:cNvSpPr txBox="1"/>
          <p:nvPr/>
        </p:nvSpPr>
        <p:spPr>
          <a:xfrm>
            <a:off x="864067" y="608277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Copy On Write (COW)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296649-7DDA-75EC-8E43-7B33344B3A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C5111-B24F-349D-845A-ECB59B6B3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242" y="1608112"/>
            <a:ext cx="7217711" cy="442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7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1C149-6AA2-8879-4186-9D011EBBD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74E643-75A7-0B5B-0A28-866E8E0EB9B0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86BD2-12EB-882F-4A7F-EE72EBF90BC3}"/>
              </a:ext>
            </a:extLst>
          </p:cNvPr>
          <p:cNvSpPr txBox="1"/>
          <p:nvPr/>
        </p:nvSpPr>
        <p:spPr>
          <a:xfrm>
            <a:off x="617280" y="102123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Snapshot Working Principles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B55D4-9A7B-CC77-C47D-D11E91D794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86E0D0-93F9-F427-C91E-1B1230DF9D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079" y="2418991"/>
            <a:ext cx="8822970" cy="314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4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AA883-0009-4DF6-441F-512EE6BC7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7F0580-AC2A-F3F2-8667-1CC23A619C06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BF5E7-C6EA-E6B1-9653-A402709CB755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Application Scenario - Continuous Protection of Data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7C1A9-1C34-DB50-6CC7-46ABAE95FE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B4690A-4B46-0351-D0AD-8696451917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585" y="1929333"/>
            <a:ext cx="5789395" cy="40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B5201-1887-85C9-B7FF-2738F29EC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37DFB0-779A-489D-C9FF-4487516ACA3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408E4B-2E4C-DCCF-3C5F-C7A92D4A4B7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BEAE676-F191-B2C8-8A5E-5D068D0E519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8250314-3CE5-7387-7A5E-90C104C793E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408B0-834C-5279-F9BF-21BE0D63556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E2BC904-D006-80C0-4F06-C28BD11209D6}"/>
              </a:ext>
            </a:extLst>
          </p:cNvPr>
          <p:cNvSpPr txBox="1"/>
          <p:nvPr/>
        </p:nvSpPr>
        <p:spPr>
          <a:xfrm>
            <a:off x="6926386" y="1274783"/>
            <a:ext cx="2025170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SmartQuota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A36C92-DBDB-DE66-B72D-4F95913867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F679F6E-D0DA-237D-F668-051A90358957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B6CB45-F62E-6D47-7078-2D152AAB744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4536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099BA-5505-CA01-A6BC-5950F3BAA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A049DC-D184-30C4-2E8A-A27F5535311E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87EE4D-6161-0D71-CA3D-678E6BE45628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Overview of Smart Quota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A2A680-F151-A6F0-5724-D6C86AF25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4E44A4-E218-2024-AE07-86C0DDFFE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905" y="2030373"/>
            <a:ext cx="7845318" cy="391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4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7A645-3B5D-DC17-F7C9-82B603522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82B102-782A-3C2C-7E07-33DB80F0C2F0}"/>
              </a:ext>
            </a:extLst>
          </p:cNvPr>
          <p:cNvSpPr/>
          <p:nvPr/>
        </p:nvSpPr>
        <p:spPr>
          <a:xfrm>
            <a:off x="617279" y="1589144"/>
            <a:ext cx="9522143" cy="47034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AA0372-0C98-6E03-A4E2-5D6041EC1B77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Related Terms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EEE14F-CB77-4B7E-8D48-AC10537396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E3891C-EE33-D8AA-42EB-A10CE6BE4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947" y="1685495"/>
            <a:ext cx="7469474" cy="450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2694F-54D8-386C-0256-8DC32C118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DFE20E-0A87-6181-E0C1-7573B644DCD7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9AED64-EA20-77EE-EDD2-79C165734F79}"/>
              </a:ext>
            </a:extLst>
          </p:cNvPr>
          <p:cNvSpPr txBox="1"/>
          <p:nvPr/>
        </p:nvSpPr>
        <p:spPr>
          <a:xfrm>
            <a:off x="566604" y="805131"/>
            <a:ext cx="9112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Application Scenario - Flexible Restriction of the User Resources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E36F2A-DEB2-A7A9-9DED-766ADD1D80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FD443A-9B4B-1772-5D4C-1E242953C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076" y="1942186"/>
            <a:ext cx="7338612" cy="427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2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d13aca44-ef33-4cf4-9980-7f0b00e6eeb9"/>
    <ds:schemaRef ds:uri="http://schemas.microsoft.com/office/2006/metadata/properties"/>
    <ds:schemaRef ds:uri="http://purl.org/dc/elements/1.1/"/>
    <ds:schemaRef ds:uri="http://schemas.microsoft.com/office/infopath/2007/PartnerControls"/>
    <ds:schemaRef ds:uri="49100919-8a76-4266-be0c-7dc583902cb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12740</TotalTime>
  <Words>311</Words>
  <Application>Microsoft Office PowerPoint</Application>
  <PresentationFormat>Widescreen</PresentationFormat>
  <Paragraphs>124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283</cp:revision>
  <dcterms:created xsi:type="dcterms:W3CDTF">2023-04-29T09:08:00Z</dcterms:created>
  <dcterms:modified xsi:type="dcterms:W3CDTF">2026-02-04T11:20:08Z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