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91661b1fb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291661b1fbd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942e3c6c0e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942e3c6c0e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942e3c6c0e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6" name="Google Shape;156;g2942e3c6c0e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2942e3c6c0e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g2942e3c6c0e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942e3c6c0e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3" name="Google Shape;203;g2942e3c6c0e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942e3c6c0e_0_56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g2942e3c6c0e_0_5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942e3c6c0e_0_60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2" name="Google Shape;242;g2942e3c6c0e_0_60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2942e3c6c0e_0_6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9" name="Google Shape;259;g2942e3c6c0e_0_6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2942e3c6c0e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7" name="Google Shape;277;g2942e3c6c0e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942e3c6c0e_0_1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8" name="Google Shape;298;g2942e3c6c0e_0_1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2942e3c6c0e_0_1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1" name="Google Shape;311;g2942e3c6c0e_0_1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942e3c6c0e_0_1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4" name="Google Shape;324;g2942e3c6c0e_0_1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2942e3c6c0e_0_1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7" name="Google Shape;337;g2942e3c6c0e_0_1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2942e3c6c0e_0_39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9" name="Google Shape;359;g2942e3c6c0e_0_39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942e3c6c0e_0_20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2" name="Google Shape;372;g2942e3c6c0e_0_20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2942e3c6c0e_0_40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4" name="Google Shape;394;g2942e3c6c0e_0_40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2942e3c6c0e_0_5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7" name="Google Shape;407;g2942e3c6c0e_0_5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2942e3c6c0e_0_5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0" name="Google Shape;420;g2942e3c6c0e_0_5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2942e3c6c0e_0_5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3" name="Google Shape;433;g2942e3c6c0e_0_5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2942e3c6c0e_0_5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6" name="Google Shape;446;g2942e3c6c0e_0_5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2942e3c6c0e_0_2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9" name="Google Shape;459;g2942e3c6c0e_0_2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g2942e3c6c0e_0_2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2" name="Google Shape;472;g2942e3c6c0e_0_2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g2942e3c6c0e_0_2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g2942e3c6c0e_0_2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2942e3c6c0e_0_2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6" name="Google Shape;506;g2942e3c6c0e_0_2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2942e3c6c0e_0_2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9" name="Google Shape;519;g2942e3c6c0e_0_2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2942e3c6c0e_0_2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2" name="Google Shape;532;g2942e3c6c0e_0_2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2942e3c6c0e_0_2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2" name="Google Shape;552;g2942e3c6c0e_0_2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g2942e3c6c0e_0_38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1" name="Google Shape;571;g2942e3c6c0e_0_38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g2942e3c6c0e_0_4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4" name="Google Shape;584;g2942e3c6c0e_0_4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g2942e3c6c0e_0_3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7" name="Google Shape;597;g2942e3c6c0e_0_3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g2942e3c6c0e_0_3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1" name="Google Shape;611;g2942e3c6c0e_0_3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2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2942e3c6c0e_0_5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4" name="Google Shape;624;g2942e3c6c0e_0_5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g2942e3c6c0e_0_3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7" name="Google Shape;637;g2942e3c6c0e_0_3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0" name="Google Shape;650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1" name="Google Shape;651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hyperlink" Target="http://drive.google.com/file/d/1rLUyZrHqTSvTB6UQiY2ZqaCpi4rSVy15/view" TargetMode="External"/><Relationship Id="rId10" Type="http://schemas.openxmlformats.org/officeDocument/2006/relationships/hyperlink" Target="http://drive.google.com/file/d/1L66YXa6lFPNoTq9ZhRTG5JII1ksuk8-N/view" TargetMode="External"/><Relationship Id="rId13" Type="http://schemas.openxmlformats.org/officeDocument/2006/relationships/hyperlink" Target="http://drive.google.com/file/d/1Pjs5YPDWgOJ9c3i6n4E9aOJ_mXV0WVR2/view" TargetMode="External"/><Relationship Id="rId12" Type="http://schemas.openxmlformats.org/officeDocument/2006/relationships/hyperlink" Target="http://drive.google.com/file/d/1zMxEOAnCByD7c2zzu7iQbThMSzNY7P2r/view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hyperlink" Target="http://drive.google.com/file/d/17doyyczq-WJ7iKi1dH3AM9emXtx-ooC0/view" TargetMode="External"/><Relationship Id="rId5" Type="http://schemas.openxmlformats.org/officeDocument/2006/relationships/hyperlink" Target="http://drive.google.com/file/d/14fklNpi_AQsFcN_oT9HKH-0bw0UUZ5nb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C13vpcOxSI_-QgaQahTxKJLDs2RNH5Up/view" TargetMode="External"/><Relationship Id="rId8" Type="http://schemas.openxmlformats.org/officeDocument/2006/relationships/hyperlink" Target="http://drive.google.com/file/d/17DGZbRV5f11zzDzZcIG43lfnpHr3JIzw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8.png"/><Relationship Id="rId9" Type="http://schemas.openxmlformats.org/officeDocument/2006/relationships/hyperlink" Target="http://drive.google.com/file/d/1qO-AK9XgUXVYDGdWiBatskb2zxbcA5wR/view" TargetMode="External"/><Relationship Id="rId5" Type="http://schemas.openxmlformats.org/officeDocument/2006/relationships/hyperlink" Target="http://drive.google.com/file/d/1jc3yk1KqmzK8w4pOIglZsl-IKNgctDFj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-hq-PSFmz21uZMVLjJyRIqBrkque6w9U/view" TargetMode="External"/><Relationship Id="rId8" Type="http://schemas.openxmlformats.org/officeDocument/2006/relationships/hyperlink" Target="http://drive.google.com/file/d/1LkGi3iQMAvyCsKgjZSXukNRIvtRA1t5M/view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Relationship Id="rId4" Type="http://schemas.openxmlformats.org/officeDocument/2006/relationships/image" Target="../media/image2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16.png"/><Relationship Id="rId5" Type="http://schemas.openxmlformats.org/officeDocument/2006/relationships/hyperlink" Target="http://drive.google.com/file/d/1MM8oxO3gZTe0dV6wv787RokXVIf9Y6Rc/view" TargetMode="External"/><Relationship Id="rId6" Type="http://schemas.openxmlformats.org/officeDocument/2006/relationships/image" Target="../media/image1.png"/><Relationship Id="rId7" Type="http://schemas.openxmlformats.org/officeDocument/2006/relationships/hyperlink" Target="http://drive.google.com/file/d/1Oo7hpzQRldO65c7-qSawG5Zrs9anHhEy/view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Relationship Id="rId4" Type="http://schemas.openxmlformats.org/officeDocument/2006/relationships/image" Target="../media/image1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Relationship Id="rId4" Type="http://schemas.openxmlformats.org/officeDocument/2006/relationships/image" Target="../media/image20.png"/><Relationship Id="rId5" Type="http://schemas.openxmlformats.org/officeDocument/2006/relationships/hyperlink" Target="http://drive.google.com/file/d/1Lwby1a7A0HYzNIpLwcyKBlPAuRo7xyBj/view" TargetMode="External"/><Relationship Id="rId6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Relationship Id="rId4" Type="http://schemas.openxmlformats.org/officeDocument/2006/relationships/image" Target="../media/image3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Relationship Id="rId4" Type="http://schemas.openxmlformats.org/officeDocument/2006/relationships/image" Target="../media/image35.png"/><Relationship Id="rId5" Type="http://schemas.openxmlformats.org/officeDocument/2006/relationships/hyperlink" Target="http://drive.google.com/file/d/1Lwby1a7A0HYzNIpLwcyKBlPAuRo7xyBj/view" TargetMode="External"/><Relationship Id="rId6" Type="http://schemas.openxmlformats.org/officeDocument/2006/relationships/image" Target="../media/image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Relationship Id="rId4" Type="http://schemas.openxmlformats.org/officeDocument/2006/relationships/image" Target="../media/image2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Relationship Id="rId4" Type="http://schemas.openxmlformats.org/officeDocument/2006/relationships/image" Target="../media/image2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0.png"/><Relationship Id="rId4" Type="http://schemas.openxmlformats.org/officeDocument/2006/relationships/image" Target="../media/image2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0.png"/><Relationship Id="rId4" Type="http://schemas.openxmlformats.org/officeDocument/2006/relationships/image" Target="../media/image2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png"/><Relationship Id="rId4" Type="http://schemas.openxmlformats.org/officeDocument/2006/relationships/image" Target="../media/image2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0.png"/><Relationship Id="rId4" Type="http://schemas.openxmlformats.org/officeDocument/2006/relationships/image" Target="../media/image3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0.png"/><Relationship Id="rId4" Type="http://schemas.openxmlformats.org/officeDocument/2006/relationships/image" Target="../media/image3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0.png"/><Relationship Id="rId4" Type="http://schemas.openxmlformats.org/officeDocument/2006/relationships/image" Target="../media/image27.png"/><Relationship Id="rId5" Type="http://schemas.openxmlformats.org/officeDocument/2006/relationships/hyperlink" Target="http://drive.google.com/file/d/1Ip7jIfc43ZsoclLOshhRWQfjz1IxfFms/view" TargetMode="External"/><Relationship Id="rId6" Type="http://schemas.openxmlformats.org/officeDocument/2006/relationships/image" Target="../media/image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0.png"/><Relationship Id="rId4" Type="http://schemas.openxmlformats.org/officeDocument/2006/relationships/image" Target="../media/image2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0.png"/><Relationship Id="rId4" Type="http://schemas.openxmlformats.org/officeDocument/2006/relationships/image" Target="../media/image3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0.png"/><Relationship Id="rId4" Type="http://schemas.openxmlformats.org/officeDocument/2006/relationships/image" Target="../media/image38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0.png"/><Relationship Id="rId4" Type="http://schemas.openxmlformats.org/officeDocument/2006/relationships/image" Target="../media/image39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0.png"/><Relationship Id="rId4" Type="http://schemas.openxmlformats.org/officeDocument/2006/relationships/image" Target="../media/image4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0.png"/><Relationship Id="rId4" Type="http://schemas.openxmlformats.org/officeDocument/2006/relationships/image" Target="../media/image5.png"/><Relationship Id="rId5" Type="http://schemas.openxmlformats.org/officeDocument/2006/relationships/image" Target="../media/image10.png"/><Relationship Id="rId6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23100" l="25047" r="24441" t="22053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14344" l="25734" r="22109" t="1721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2" title="1_4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 title="1_48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2" title="1_49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2" title="1_50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2" title="1_51.mp3">
            <a:hlinkClick r:id="rId10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089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2" title="1_52.mp3">
            <a:hlinkClick r:id="rId11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185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2" title="1_53.mp3">
            <a:hlinkClick r:id="rId12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281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2" title="1_54.mp3">
            <a:hlinkClick r:id="rId13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377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2"/>
          <p:cNvSpPr txBox="1"/>
          <p:nvPr/>
        </p:nvSpPr>
        <p:spPr>
          <a:xfrm>
            <a:off x="423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2"/>
          <p:cNvSpPr txBox="1"/>
          <p:nvPr/>
        </p:nvSpPr>
        <p:spPr>
          <a:xfrm>
            <a:off x="493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9" name="Google Shape;149;p22"/>
          <p:cNvSpPr txBox="1"/>
          <p:nvPr/>
        </p:nvSpPr>
        <p:spPr>
          <a:xfrm>
            <a:off x="5643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0" name="Google Shape;150;p22"/>
          <p:cNvSpPr txBox="1"/>
          <p:nvPr/>
        </p:nvSpPr>
        <p:spPr>
          <a:xfrm>
            <a:off x="6349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1" name="Google Shape;151;p22"/>
          <p:cNvSpPr txBox="1"/>
          <p:nvPr/>
        </p:nvSpPr>
        <p:spPr>
          <a:xfrm>
            <a:off x="7055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2" name="Google Shape;152;p22"/>
          <p:cNvSpPr txBox="1"/>
          <p:nvPr/>
        </p:nvSpPr>
        <p:spPr>
          <a:xfrm>
            <a:off x="7761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22"/>
          <p:cNvSpPr txBox="1"/>
          <p:nvPr/>
        </p:nvSpPr>
        <p:spPr>
          <a:xfrm>
            <a:off x="8467700" y="56599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6" name="Google Shape;166;p23"/>
          <p:cNvPicPr preferRelativeResize="0"/>
          <p:nvPr/>
        </p:nvPicPr>
        <p:blipFill rotWithShape="1">
          <a:blip r:embed="rId4">
            <a:alphaModFix/>
          </a:blip>
          <a:srcRect b="20512" l="25734" r="21347" t="2859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 title="1_5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3" title="1_56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3" title="1_57.mp3">
            <a:hlinkClick r:id="rId8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3" title="1_58.mp3">
            <a:hlinkClick r:id="rId9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9308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3"/>
          <p:cNvSpPr txBox="1"/>
          <p:nvPr/>
        </p:nvSpPr>
        <p:spPr>
          <a:xfrm>
            <a:off x="7909000" y="21854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14:40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23"/>
          <p:cNvSpPr txBox="1"/>
          <p:nvPr/>
        </p:nvSpPr>
        <p:spPr>
          <a:xfrm>
            <a:off x="7304325" y="2873825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JA327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23"/>
          <p:cNvSpPr txBox="1"/>
          <p:nvPr/>
        </p:nvSpPr>
        <p:spPr>
          <a:xfrm>
            <a:off x="7149825" y="349055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14:16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23"/>
          <p:cNvSpPr txBox="1"/>
          <p:nvPr/>
        </p:nvSpPr>
        <p:spPr>
          <a:xfrm>
            <a:off x="7404200" y="3914175"/>
            <a:ext cx="68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3"/>
          <p:cNvSpPr txBox="1"/>
          <p:nvPr/>
        </p:nvSpPr>
        <p:spPr>
          <a:xfrm>
            <a:off x="8962650" y="4654375"/>
            <a:ext cx="113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9:30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3"/>
          <p:cNvSpPr txBox="1"/>
          <p:nvPr/>
        </p:nvSpPr>
        <p:spPr>
          <a:xfrm>
            <a:off x="6497100" y="5004275"/>
            <a:ext cx="90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11:45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3"/>
          <p:cNvSpPr txBox="1"/>
          <p:nvPr/>
        </p:nvSpPr>
        <p:spPr>
          <a:xfrm>
            <a:off x="6245150" y="5365100"/>
            <a:ext cx="1250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BA341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3"/>
          <p:cNvSpPr txBox="1"/>
          <p:nvPr/>
        </p:nvSpPr>
        <p:spPr>
          <a:xfrm>
            <a:off x="6976600" y="5702525"/>
            <a:ext cx="597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2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9" name="Google Shape;18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24"/>
          <p:cNvPicPr preferRelativeResize="0"/>
          <p:nvPr/>
        </p:nvPicPr>
        <p:blipFill rotWithShape="1">
          <a:blip r:embed="rId4">
            <a:alphaModFix/>
          </a:blip>
          <a:srcRect b="32899" l="36986" r="20540" t="4070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192" name="Google Shape;192;p24"/>
          <p:cNvCxnSpPr/>
          <p:nvPr/>
        </p:nvCxnSpPr>
        <p:spPr>
          <a:xfrm>
            <a:off x="2578050" y="3770500"/>
            <a:ext cx="1021800" cy="1287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3" name="Google Shape;193;p24"/>
          <p:cNvCxnSpPr/>
          <p:nvPr/>
        </p:nvCxnSpPr>
        <p:spPr>
          <a:xfrm>
            <a:off x="2480075" y="4386325"/>
            <a:ext cx="1049700" cy="132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4" name="Google Shape;194;p24"/>
          <p:cNvCxnSpPr/>
          <p:nvPr/>
        </p:nvCxnSpPr>
        <p:spPr>
          <a:xfrm flipH="1" rot="10800000">
            <a:off x="2955950" y="3042625"/>
            <a:ext cx="713700" cy="202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5" name="Google Shape;195;p24"/>
          <p:cNvCxnSpPr/>
          <p:nvPr/>
        </p:nvCxnSpPr>
        <p:spPr>
          <a:xfrm flipH="1" rot="10800000">
            <a:off x="2424100" y="4344425"/>
            <a:ext cx="1161600" cy="139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6" name="Google Shape;196;p24"/>
          <p:cNvCxnSpPr/>
          <p:nvPr/>
        </p:nvCxnSpPr>
        <p:spPr>
          <a:xfrm>
            <a:off x="7994475" y="3028725"/>
            <a:ext cx="1021800" cy="1987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7" name="Google Shape;197;p24"/>
          <p:cNvCxnSpPr/>
          <p:nvPr/>
        </p:nvCxnSpPr>
        <p:spPr>
          <a:xfrm>
            <a:off x="7938475" y="3714525"/>
            <a:ext cx="1049700" cy="2015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8" name="Google Shape;198;p24"/>
          <p:cNvCxnSpPr/>
          <p:nvPr/>
        </p:nvCxnSpPr>
        <p:spPr>
          <a:xfrm flipH="1" rot="10800000">
            <a:off x="7952475" y="3028625"/>
            <a:ext cx="1077600" cy="1301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99" name="Google Shape;199;p24"/>
          <p:cNvCxnSpPr/>
          <p:nvPr/>
        </p:nvCxnSpPr>
        <p:spPr>
          <a:xfrm flipH="1" rot="10800000">
            <a:off x="7756550" y="3714425"/>
            <a:ext cx="1217700" cy="1301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00" name="Google Shape;200;p24"/>
          <p:cNvCxnSpPr/>
          <p:nvPr/>
        </p:nvCxnSpPr>
        <p:spPr>
          <a:xfrm flipH="1" rot="10800000">
            <a:off x="8330375" y="4442325"/>
            <a:ext cx="685800" cy="1287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1" name="Google Shape;21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3" name="Google Shape;213;p25"/>
          <p:cNvPicPr preferRelativeResize="0"/>
          <p:nvPr/>
        </p:nvPicPr>
        <p:blipFill rotWithShape="1">
          <a:blip r:embed="rId4">
            <a:alphaModFix/>
          </a:blip>
          <a:srcRect b="21959" l="37101" r="22105" t="30642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5"/>
          <p:cNvSpPr txBox="1"/>
          <p:nvPr/>
        </p:nvSpPr>
        <p:spPr>
          <a:xfrm>
            <a:off x="3694950" y="3182700"/>
            <a:ext cx="88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flight</a:t>
            </a:r>
            <a:endParaRPr/>
          </a:p>
        </p:txBody>
      </p:sp>
      <p:sp>
        <p:nvSpPr>
          <p:cNvPr id="215" name="Google Shape;215;p25"/>
          <p:cNvSpPr txBox="1"/>
          <p:nvPr/>
        </p:nvSpPr>
        <p:spPr>
          <a:xfrm>
            <a:off x="4351175" y="3861325"/>
            <a:ext cx="1152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luggage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16" name="Google Shape;216;p25"/>
          <p:cNvSpPr txBox="1"/>
          <p:nvPr/>
        </p:nvSpPr>
        <p:spPr>
          <a:xfrm>
            <a:off x="3943725" y="4265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17" name="Google Shape;217;p25"/>
          <p:cNvSpPr txBox="1"/>
          <p:nvPr/>
        </p:nvSpPr>
        <p:spPr>
          <a:xfrm>
            <a:off x="2976475" y="45160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passport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18" name="Google Shape;218;p25"/>
          <p:cNvSpPr txBox="1"/>
          <p:nvPr/>
        </p:nvSpPr>
        <p:spPr>
          <a:xfrm>
            <a:off x="4724400" y="53962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centre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19" name="Google Shape;219;p25"/>
          <p:cNvSpPr txBox="1"/>
          <p:nvPr/>
        </p:nvSpPr>
        <p:spPr>
          <a:xfrm>
            <a:off x="7677750" y="2690100"/>
            <a:ext cx="1648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reservation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20" name="Google Shape;220;p25"/>
          <p:cNvSpPr txBox="1"/>
          <p:nvPr/>
        </p:nvSpPr>
        <p:spPr>
          <a:xfrm>
            <a:off x="9325950" y="3368725"/>
            <a:ext cx="6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21" name="Google Shape;221;p25"/>
          <p:cNvSpPr txBox="1"/>
          <p:nvPr/>
        </p:nvSpPr>
        <p:spPr>
          <a:xfrm>
            <a:off x="3236150" y="5727425"/>
            <a:ext cx="1253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receipt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22" name="Google Shape;222;p25"/>
          <p:cNvSpPr txBox="1"/>
          <p:nvPr/>
        </p:nvSpPr>
        <p:spPr>
          <a:xfrm>
            <a:off x="7167450" y="4353925"/>
            <a:ext cx="67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bill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23" name="Google Shape;223;p25"/>
          <p:cNvSpPr txBox="1"/>
          <p:nvPr/>
        </p:nvSpPr>
        <p:spPr>
          <a:xfrm>
            <a:off x="8521350" y="45160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password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2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4" name="Google Shape;23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26"/>
          <p:cNvPicPr preferRelativeResize="0"/>
          <p:nvPr/>
        </p:nvPicPr>
        <p:blipFill rotWithShape="1">
          <a:blip r:embed="rId4">
            <a:alphaModFix/>
          </a:blip>
          <a:srcRect b="49713" l="30101" r="27997" t="2379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237" name="Google Shape;237;p26"/>
          <p:cNvCxnSpPr/>
          <p:nvPr/>
        </p:nvCxnSpPr>
        <p:spPr>
          <a:xfrm>
            <a:off x="9813950" y="3644525"/>
            <a:ext cx="1175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8" name="Google Shape;238;p26"/>
          <p:cNvCxnSpPr/>
          <p:nvPr/>
        </p:nvCxnSpPr>
        <p:spPr>
          <a:xfrm flipH="1" rot="10800000">
            <a:off x="4005625" y="4358225"/>
            <a:ext cx="8397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9" name="Google Shape;239;p26"/>
          <p:cNvCxnSpPr/>
          <p:nvPr/>
        </p:nvCxnSpPr>
        <p:spPr>
          <a:xfrm>
            <a:off x="9855925" y="5673950"/>
            <a:ext cx="1105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2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50" name="Google Shape;250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27"/>
          <p:cNvPicPr preferRelativeResize="0"/>
          <p:nvPr/>
        </p:nvPicPr>
        <p:blipFill rotWithShape="1">
          <a:blip r:embed="rId4">
            <a:alphaModFix/>
          </a:blip>
          <a:srcRect b="21755" l="39741" r="29378" t="59789"/>
          <a:stretch/>
        </p:blipFill>
        <p:spPr>
          <a:xfrm>
            <a:off x="702600" y="1293225"/>
            <a:ext cx="10664875" cy="5107549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253" name="Google Shape;253;p27"/>
          <p:cNvCxnSpPr/>
          <p:nvPr/>
        </p:nvCxnSpPr>
        <p:spPr>
          <a:xfrm flipH="1" rot="10800000">
            <a:off x="2298125" y="2930850"/>
            <a:ext cx="3723000" cy="671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54" name="Google Shape;254;p27"/>
          <p:cNvCxnSpPr/>
          <p:nvPr/>
        </p:nvCxnSpPr>
        <p:spPr>
          <a:xfrm>
            <a:off x="2466075" y="4232375"/>
            <a:ext cx="3527100" cy="132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55" name="Google Shape;255;p27"/>
          <p:cNvCxnSpPr/>
          <p:nvPr/>
        </p:nvCxnSpPr>
        <p:spPr>
          <a:xfrm flipH="1" rot="10800000">
            <a:off x="3011925" y="3546575"/>
            <a:ext cx="2939100" cy="1371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56" name="Google Shape;256;p27"/>
          <p:cNvCxnSpPr/>
          <p:nvPr/>
        </p:nvCxnSpPr>
        <p:spPr>
          <a:xfrm flipH="1" rot="10800000">
            <a:off x="2312125" y="4932150"/>
            <a:ext cx="3681000" cy="685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5" name="Google Shape;265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7" name="Google Shape;267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28"/>
          <p:cNvPicPr preferRelativeResize="0"/>
          <p:nvPr/>
        </p:nvPicPr>
        <p:blipFill rotWithShape="1">
          <a:blip r:embed="rId4">
            <a:alphaModFix/>
          </a:blip>
          <a:srcRect b="37263" l="37675" r="26622" t="44369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28"/>
          <p:cNvSpPr txBox="1"/>
          <p:nvPr/>
        </p:nvSpPr>
        <p:spPr>
          <a:xfrm>
            <a:off x="5318450" y="3182700"/>
            <a:ext cx="1214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off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28"/>
          <p:cNvSpPr txBox="1"/>
          <p:nvPr/>
        </p:nvSpPr>
        <p:spPr>
          <a:xfrm>
            <a:off x="9039825" y="3182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get on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28"/>
          <p:cNvSpPr txBox="1"/>
          <p:nvPr/>
        </p:nvSpPr>
        <p:spPr>
          <a:xfrm>
            <a:off x="2838050" y="39437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28"/>
          <p:cNvSpPr txBox="1"/>
          <p:nvPr/>
        </p:nvSpPr>
        <p:spPr>
          <a:xfrm>
            <a:off x="7404200" y="4558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arrive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28"/>
          <p:cNvSpPr txBox="1"/>
          <p:nvPr/>
        </p:nvSpPr>
        <p:spPr>
          <a:xfrm>
            <a:off x="5666900" y="5269525"/>
            <a:ext cx="1737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delayed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3" name="Google Shape;28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5" name="Google Shape;285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7" name="Google Shape;287;p29"/>
          <p:cNvPicPr preferRelativeResize="0"/>
          <p:nvPr/>
        </p:nvPicPr>
        <p:blipFill rotWithShape="1">
          <a:blip r:embed="rId4">
            <a:alphaModFix/>
          </a:blip>
          <a:srcRect b="32774" l="25046" r="20540" t="3064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9" title="1_5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9" title="1_60.mp3">
            <a:hlinkClick r:id="rId7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9"/>
          <p:cNvSpPr txBox="1"/>
          <p:nvPr/>
        </p:nvSpPr>
        <p:spPr>
          <a:xfrm>
            <a:off x="4466275" y="2391850"/>
            <a:ext cx="311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work with her 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clients</a:t>
            </a:r>
            <a:endParaRPr/>
          </a:p>
        </p:txBody>
      </p:sp>
      <p:sp>
        <p:nvSpPr>
          <p:cNvPr id="291" name="Google Shape;291;p29"/>
          <p:cNvSpPr txBox="1"/>
          <p:nvPr/>
        </p:nvSpPr>
        <p:spPr>
          <a:xfrm>
            <a:off x="7868500" y="2391850"/>
            <a:ext cx="3667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visit her colleagues</a:t>
            </a:r>
            <a:endParaRPr/>
          </a:p>
        </p:txBody>
      </p:sp>
      <p:sp>
        <p:nvSpPr>
          <p:cNvPr id="292" name="Google Shape;292;p29"/>
          <p:cNvSpPr txBox="1"/>
          <p:nvPr/>
        </p:nvSpPr>
        <p:spPr>
          <a:xfrm>
            <a:off x="6343400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month</a:t>
            </a:r>
            <a:endParaRPr/>
          </a:p>
        </p:txBody>
      </p:sp>
      <p:sp>
        <p:nvSpPr>
          <p:cNvPr id="293" name="Google Shape;293;p29"/>
          <p:cNvSpPr txBox="1"/>
          <p:nvPr/>
        </p:nvSpPr>
        <p:spPr>
          <a:xfrm>
            <a:off x="8282675" y="2843050"/>
            <a:ext cx="1839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twice a year</a:t>
            </a:r>
            <a:endParaRPr/>
          </a:p>
        </p:txBody>
      </p:sp>
      <p:sp>
        <p:nvSpPr>
          <p:cNvPr id="294" name="Google Shape;294;p29"/>
          <p:cNvSpPr txBox="1"/>
          <p:nvPr/>
        </p:nvSpPr>
        <p:spPr>
          <a:xfrm>
            <a:off x="3257000" y="333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Singaporean office</a:t>
            </a:r>
            <a:endParaRPr/>
          </a:p>
        </p:txBody>
      </p:sp>
      <p:sp>
        <p:nvSpPr>
          <p:cNvPr id="295" name="Google Shape;295;p29"/>
          <p:cNvSpPr txBox="1"/>
          <p:nvPr/>
        </p:nvSpPr>
        <p:spPr>
          <a:xfrm>
            <a:off x="6461275" y="3444600"/>
            <a:ext cx="49686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based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 the old 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town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of Singapore, and not in the business district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6" name="Google Shape;306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8" name="Google Shape;308;p30"/>
          <p:cNvPicPr preferRelativeResize="0"/>
          <p:nvPr/>
        </p:nvPicPr>
        <p:blipFill rotWithShape="1">
          <a:blip r:embed="rId4">
            <a:alphaModFix/>
          </a:blip>
          <a:srcRect b="58679" l="25396" r="23056" t="22679"/>
          <a:stretch/>
        </p:blipFill>
        <p:spPr>
          <a:xfrm>
            <a:off x="617275" y="1231800"/>
            <a:ext cx="10750200" cy="393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9" name="Google Shape;31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31"/>
          <p:cNvPicPr preferRelativeResize="0"/>
          <p:nvPr/>
        </p:nvPicPr>
        <p:blipFill rotWithShape="1">
          <a:blip r:embed="rId4">
            <a:alphaModFix/>
          </a:blip>
          <a:srcRect b="49917" l="27229" r="33853" t="16411"/>
          <a:stretch/>
        </p:blipFill>
        <p:spPr>
          <a:xfrm>
            <a:off x="688600" y="1231800"/>
            <a:ext cx="1074127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32"/>
          <p:cNvPicPr preferRelativeResize="0"/>
          <p:nvPr/>
        </p:nvPicPr>
        <p:blipFill rotWithShape="1">
          <a:blip r:embed="rId4">
            <a:alphaModFix/>
          </a:blip>
          <a:srcRect b="13799" l="27229" r="33853" t="5069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5" name="Google Shape;345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7" name="Google Shape;347;p33"/>
          <p:cNvPicPr preferRelativeResize="0"/>
          <p:nvPr/>
        </p:nvPicPr>
        <p:blipFill rotWithShape="1">
          <a:blip r:embed="rId4">
            <a:alphaModFix/>
          </a:blip>
          <a:srcRect b="29305" l="38593" r="19106" t="2620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33"/>
          <p:cNvSpPr txBox="1"/>
          <p:nvPr/>
        </p:nvSpPr>
        <p:spPr>
          <a:xfrm>
            <a:off x="10681825" y="18418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349" name="Google Shape;349;p33"/>
          <p:cNvSpPr txBox="1"/>
          <p:nvPr/>
        </p:nvSpPr>
        <p:spPr>
          <a:xfrm>
            <a:off x="10681825" y="38393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350" name="Google Shape;350;p33"/>
          <p:cNvSpPr txBox="1"/>
          <p:nvPr/>
        </p:nvSpPr>
        <p:spPr>
          <a:xfrm>
            <a:off x="10681825" y="2237800"/>
            <a:ext cx="270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351" name="Google Shape;351;p33"/>
          <p:cNvSpPr txBox="1"/>
          <p:nvPr/>
        </p:nvSpPr>
        <p:spPr>
          <a:xfrm>
            <a:off x="10681825" y="340272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352" name="Google Shape;352;p33"/>
          <p:cNvSpPr txBox="1"/>
          <p:nvPr/>
        </p:nvSpPr>
        <p:spPr>
          <a:xfrm>
            <a:off x="10751800" y="4890450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/>
          </a:p>
        </p:txBody>
      </p:sp>
      <p:sp>
        <p:nvSpPr>
          <p:cNvPr id="353" name="Google Shape;353;p33"/>
          <p:cNvSpPr txBox="1"/>
          <p:nvPr/>
        </p:nvSpPr>
        <p:spPr>
          <a:xfrm>
            <a:off x="10751800" y="52710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sp>
        <p:nvSpPr>
          <p:cNvPr id="354" name="Google Shape;354;p33"/>
          <p:cNvSpPr txBox="1"/>
          <p:nvPr/>
        </p:nvSpPr>
        <p:spPr>
          <a:xfrm>
            <a:off x="10681825" y="4146575"/>
            <a:ext cx="352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9</a:t>
            </a:r>
            <a:endParaRPr/>
          </a:p>
        </p:txBody>
      </p:sp>
      <p:sp>
        <p:nvSpPr>
          <p:cNvPr id="355" name="Google Shape;355;p33"/>
          <p:cNvSpPr txBox="1"/>
          <p:nvPr/>
        </p:nvSpPr>
        <p:spPr>
          <a:xfrm>
            <a:off x="10677238" y="5634313"/>
            <a:ext cx="50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</a:t>
            </a:r>
            <a:endParaRPr/>
          </a:p>
        </p:txBody>
      </p:sp>
      <p:pic>
        <p:nvPicPr>
          <p:cNvPr id="356" name="Google Shape;356;p33" title="1_6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7" name="Google Shape;367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9" name="Google Shape;369;p34"/>
          <p:cNvPicPr preferRelativeResize="0"/>
          <p:nvPr/>
        </p:nvPicPr>
        <p:blipFill rotWithShape="1">
          <a:blip r:embed="rId4">
            <a:alphaModFix/>
          </a:blip>
          <a:srcRect b="31790" l="31247" r="26622" t="46205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0" name="Google Shape;380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2" name="Google Shape;382;p35"/>
          <p:cNvPicPr preferRelativeResize="0"/>
          <p:nvPr/>
        </p:nvPicPr>
        <p:blipFill rotWithShape="1">
          <a:blip r:embed="rId4">
            <a:alphaModFix/>
          </a:blip>
          <a:srcRect b="18209" l="33198" r="27655" t="33959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35" title="1_6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35"/>
          <p:cNvSpPr txBox="1"/>
          <p:nvPr/>
        </p:nvSpPr>
        <p:spPr>
          <a:xfrm>
            <a:off x="8215600" y="3708925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385" name="Google Shape;385;p35"/>
          <p:cNvSpPr txBox="1"/>
          <p:nvPr/>
        </p:nvSpPr>
        <p:spPr>
          <a:xfrm>
            <a:off x="3893250" y="3992900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386" name="Google Shape;386;p35"/>
          <p:cNvSpPr txBox="1"/>
          <p:nvPr/>
        </p:nvSpPr>
        <p:spPr>
          <a:xfrm>
            <a:off x="5329350" y="3992900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endParaRPr sz="1500">
              <a:solidFill>
                <a:schemeClr val="dk1"/>
              </a:solidFill>
            </a:endParaRPr>
          </a:p>
        </p:txBody>
      </p:sp>
      <p:sp>
        <p:nvSpPr>
          <p:cNvPr id="387" name="Google Shape;387;p35"/>
          <p:cNvSpPr txBox="1"/>
          <p:nvPr/>
        </p:nvSpPr>
        <p:spPr>
          <a:xfrm>
            <a:off x="1443975" y="421682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/>
          </a:p>
        </p:txBody>
      </p:sp>
      <p:sp>
        <p:nvSpPr>
          <p:cNvPr id="388" name="Google Shape;388;p35"/>
          <p:cNvSpPr txBox="1"/>
          <p:nvPr/>
        </p:nvSpPr>
        <p:spPr>
          <a:xfrm>
            <a:off x="5501650" y="42168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/>
          </a:p>
        </p:txBody>
      </p:sp>
      <p:sp>
        <p:nvSpPr>
          <p:cNvPr id="389" name="Google Shape;389;p35"/>
          <p:cNvSpPr txBox="1"/>
          <p:nvPr/>
        </p:nvSpPr>
        <p:spPr>
          <a:xfrm>
            <a:off x="8938725" y="4216825"/>
            <a:ext cx="11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station</a:t>
            </a:r>
            <a:endParaRPr/>
          </a:p>
        </p:txBody>
      </p:sp>
      <p:sp>
        <p:nvSpPr>
          <p:cNvPr id="390" name="Google Shape;390;p35"/>
          <p:cNvSpPr txBox="1"/>
          <p:nvPr/>
        </p:nvSpPr>
        <p:spPr>
          <a:xfrm>
            <a:off x="1411875" y="4500800"/>
            <a:ext cx="800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</a:t>
            </a:r>
            <a:endParaRPr/>
          </a:p>
        </p:txBody>
      </p:sp>
      <p:sp>
        <p:nvSpPr>
          <p:cNvPr id="391" name="Google Shape;391;p35"/>
          <p:cNvSpPr txBox="1"/>
          <p:nvPr/>
        </p:nvSpPr>
        <p:spPr>
          <a:xfrm>
            <a:off x="7494025" y="4724725"/>
            <a:ext cx="637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2" name="Google Shape;402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4" name="Google Shape;404;p36"/>
          <p:cNvPicPr preferRelativeResize="0"/>
          <p:nvPr/>
        </p:nvPicPr>
        <p:blipFill rotWithShape="1">
          <a:blip r:embed="rId4">
            <a:alphaModFix/>
          </a:blip>
          <a:srcRect b="38667" l="31249" r="26849" t="2251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3" name="Google Shape;41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4" name="Google Shape;414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5" name="Google Shape;415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7" name="Google Shape;417;p37"/>
          <p:cNvPicPr preferRelativeResize="0"/>
          <p:nvPr/>
        </p:nvPicPr>
        <p:blipFill rotWithShape="1">
          <a:blip r:embed="rId4">
            <a:alphaModFix/>
          </a:blip>
          <a:srcRect b="20392" l="20110" r="56471" t="44664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8" name="Google Shape;428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0" name="Google Shape;430;p38"/>
          <p:cNvPicPr preferRelativeResize="0"/>
          <p:nvPr/>
        </p:nvPicPr>
        <p:blipFill rotWithShape="1">
          <a:blip r:embed="rId4">
            <a:alphaModFix/>
          </a:blip>
          <a:srcRect b="23104" l="44218" r="32134" t="48371"/>
          <a:stretch/>
        </p:blipFill>
        <p:spPr>
          <a:xfrm>
            <a:off x="617275" y="1293225"/>
            <a:ext cx="10708224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1" name="Google Shape;441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3" name="Google Shape;443;p39"/>
          <p:cNvPicPr preferRelativeResize="0"/>
          <p:nvPr/>
        </p:nvPicPr>
        <p:blipFill rotWithShape="1">
          <a:blip r:embed="rId4">
            <a:alphaModFix/>
          </a:blip>
          <a:srcRect b="23168" l="34002" r="28689" t="51918"/>
          <a:stretch/>
        </p:blipFill>
        <p:spPr>
          <a:xfrm>
            <a:off x="702600" y="1307225"/>
            <a:ext cx="10727275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4" name="Google Shape;45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55" name="Google Shape;45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6" name="Google Shape;456;p40"/>
          <p:cNvPicPr preferRelativeResize="0"/>
          <p:nvPr/>
        </p:nvPicPr>
        <p:blipFill rotWithShape="1">
          <a:blip r:embed="rId4">
            <a:alphaModFix/>
          </a:blip>
          <a:srcRect b="44405" l="21948" r="26162" t="2926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3" name="Google Shape;463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7" name="Google Shape;467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0"/>
            <a:ext cx="2383725" cy="635425"/>
          </a:xfrm>
          <a:prstGeom prst="rect">
            <a:avLst/>
          </a:prstGeom>
          <a:noFill/>
          <a:ln>
            <a:noFill/>
          </a:ln>
        </p:spPr>
      </p:pic>
      <p:sp>
        <p:nvSpPr>
          <p:cNvPr id="468" name="Google Shape;468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9" name="Google Shape;469;p41"/>
          <p:cNvPicPr preferRelativeResize="0"/>
          <p:nvPr/>
        </p:nvPicPr>
        <p:blipFill rotWithShape="1">
          <a:blip r:embed="rId4">
            <a:alphaModFix/>
          </a:blip>
          <a:srcRect b="16044" l="22981" r="23869" t="14856"/>
          <a:stretch/>
        </p:blipFill>
        <p:spPr>
          <a:xfrm>
            <a:off x="142750" y="719400"/>
            <a:ext cx="11738074" cy="5738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0" name="Google Shape;480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2" name="Google Shape;482;p42"/>
          <p:cNvPicPr preferRelativeResize="0"/>
          <p:nvPr/>
        </p:nvPicPr>
        <p:blipFill rotWithShape="1">
          <a:blip r:embed="rId4">
            <a:alphaModFix/>
          </a:blip>
          <a:srcRect b="58058" l="36886" r="31086" t="23797"/>
          <a:stretch/>
        </p:blipFill>
        <p:spPr>
          <a:xfrm>
            <a:off x="674600" y="1335200"/>
            <a:ext cx="10678901" cy="51225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83" name="Google Shape;483;p42"/>
          <p:cNvSpPr txBox="1"/>
          <p:nvPr/>
        </p:nvSpPr>
        <p:spPr>
          <a:xfrm>
            <a:off x="2099375" y="3231050"/>
            <a:ext cx="4733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 minutes walk from the hotel</a:t>
            </a:r>
            <a:endParaRPr sz="2200"/>
          </a:p>
        </p:txBody>
      </p:sp>
      <p:sp>
        <p:nvSpPr>
          <p:cNvPr id="484" name="Google Shape;484;p42"/>
          <p:cNvSpPr txBox="1"/>
          <p:nvPr/>
        </p:nvSpPr>
        <p:spPr>
          <a:xfrm>
            <a:off x="2276300" y="5234025"/>
            <a:ext cx="2511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 two hours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485" name="Google Shape;485;p42"/>
          <p:cNvSpPr txBox="1"/>
          <p:nvPr/>
        </p:nvSpPr>
        <p:spPr>
          <a:xfrm>
            <a:off x="2187850" y="4161163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24 hours</a:t>
            </a: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4" name="Google Shape;494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3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96" name="Google Shape;496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497" name="Google Shape;497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8" name="Google Shape;498;p43"/>
          <p:cNvPicPr preferRelativeResize="0"/>
          <p:nvPr/>
        </p:nvPicPr>
        <p:blipFill rotWithShape="1">
          <a:blip r:embed="rId4">
            <a:alphaModFix/>
          </a:blip>
          <a:srcRect b="29591" l="36753" r="23069" t="39879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499" name="Google Shape;499;p43"/>
          <p:cNvCxnSpPr/>
          <p:nvPr/>
        </p:nvCxnSpPr>
        <p:spPr>
          <a:xfrm>
            <a:off x="2732000" y="3406600"/>
            <a:ext cx="3261000" cy="1175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00" name="Google Shape;500;p43"/>
          <p:cNvCxnSpPr/>
          <p:nvPr/>
        </p:nvCxnSpPr>
        <p:spPr>
          <a:xfrm>
            <a:off x="3249850" y="4064425"/>
            <a:ext cx="2687100" cy="1105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01" name="Google Shape;501;p43"/>
          <p:cNvCxnSpPr/>
          <p:nvPr/>
        </p:nvCxnSpPr>
        <p:spPr>
          <a:xfrm flipH="1" rot="10800000">
            <a:off x="2270150" y="2874725"/>
            <a:ext cx="3666900" cy="181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02" name="Google Shape;502;p43"/>
          <p:cNvCxnSpPr/>
          <p:nvPr/>
        </p:nvCxnSpPr>
        <p:spPr>
          <a:xfrm>
            <a:off x="2801975" y="5184100"/>
            <a:ext cx="3149100" cy="545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03" name="Google Shape;503;p43"/>
          <p:cNvCxnSpPr/>
          <p:nvPr/>
        </p:nvCxnSpPr>
        <p:spPr>
          <a:xfrm flipH="1" rot="10800000">
            <a:off x="2857975" y="3476625"/>
            <a:ext cx="3079200" cy="2295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3" name="Google Shape;51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4" name="Google Shape;51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15" name="Google Shape;515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6" name="Google Shape;516;p44"/>
          <p:cNvPicPr preferRelativeResize="0"/>
          <p:nvPr/>
        </p:nvPicPr>
        <p:blipFill rotWithShape="1">
          <a:blip r:embed="rId4">
            <a:alphaModFix/>
          </a:blip>
          <a:srcRect b="47672" l="24024" r="24431" t="37225"/>
          <a:stretch/>
        </p:blipFill>
        <p:spPr>
          <a:xfrm>
            <a:off x="617275" y="1307225"/>
            <a:ext cx="10750200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3" name="Google Shape;523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6" name="Google Shape;526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7" name="Google Shape;527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28" name="Google Shape;528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9" name="Google Shape;529;p45"/>
          <p:cNvPicPr preferRelativeResize="0"/>
          <p:nvPr/>
        </p:nvPicPr>
        <p:blipFill rotWithShape="1">
          <a:blip r:embed="rId4">
            <a:alphaModFix/>
          </a:blip>
          <a:srcRect b="20938" l="27691" r="33964" t="3818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8" name="Google Shape;538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9" name="Google Shape;539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0" name="Google Shape;540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41" name="Google Shape;541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2" name="Google Shape;542;p46"/>
          <p:cNvPicPr preferRelativeResize="0"/>
          <p:nvPr/>
        </p:nvPicPr>
        <p:blipFill rotWithShape="1">
          <a:blip r:embed="rId4">
            <a:alphaModFix/>
          </a:blip>
          <a:srcRect b="30428" l="36986" r="23295" t="3594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46"/>
          <p:cNvSpPr txBox="1"/>
          <p:nvPr/>
        </p:nvSpPr>
        <p:spPr>
          <a:xfrm>
            <a:off x="1595550" y="254722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there</a:t>
            </a:r>
            <a:endParaRPr/>
          </a:p>
        </p:txBody>
      </p:sp>
      <p:sp>
        <p:nvSpPr>
          <p:cNvPr id="544" name="Google Shape;544;p46"/>
          <p:cNvSpPr txBox="1"/>
          <p:nvPr/>
        </p:nvSpPr>
        <p:spPr>
          <a:xfrm>
            <a:off x="1406100" y="3039825"/>
            <a:ext cx="1783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aren’t</a:t>
            </a:r>
            <a:endParaRPr sz="1200"/>
          </a:p>
        </p:txBody>
      </p:sp>
      <p:sp>
        <p:nvSpPr>
          <p:cNvPr id="545" name="Google Shape;545;p46"/>
          <p:cNvSpPr txBox="1"/>
          <p:nvPr/>
        </p:nvSpPr>
        <p:spPr>
          <a:xfrm>
            <a:off x="1406100" y="3598500"/>
            <a:ext cx="1631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/>
          </a:p>
        </p:txBody>
      </p:sp>
      <p:sp>
        <p:nvSpPr>
          <p:cNvPr id="546" name="Google Shape;546;p46"/>
          <p:cNvSpPr txBox="1"/>
          <p:nvPr/>
        </p:nvSpPr>
        <p:spPr>
          <a:xfrm>
            <a:off x="1512450" y="4188075"/>
            <a:ext cx="1570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/>
          </a:p>
        </p:txBody>
      </p:sp>
      <p:sp>
        <p:nvSpPr>
          <p:cNvPr id="547" name="Google Shape;547;p46"/>
          <p:cNvSpPr txBox="1"/>
          <p:nvPr/>
        </p:nvSpPr>
        <p:spPr>
          <a:xfrm>
            <a:off x="2791425" y="4649775"/>
            <a:ext cx="175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</a:t>
            </a:r>
            <a:endParaRPr sz="1200"/>
          </a:p>
        </p:txBody>
      </p:sp>
      <p:sp>
        <p:nvSpPr>
          <p:cNvPr id="548" name="Google Shape;548;p46"/>
          <p:cNvSpPr txBox="1"/>
          <p:nvPr/>
        </p:nvSpPr>
        <p:spPr>
          <a:xfrm>
            <a:off x="1505400" y="5169175"/>
            <a:ext cx="1432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</a:t>
            </a:r>
            <a:endParaRPr/>
          </a:p>
        </p:txBody>
      </p:sp>
      <p:sp>
        <p:nvSpPr>
          <p:cNvPr id="549" name="Google Shape;549;p46"/>
          <p:cNvSpPr txBox="1"/>
          <p:nvPr/>
        </p:nvSpPr>
        <p:spPr>
          <a:xfrm>
            <a:off x="1581600" y="5719475"/>
            <a:ext cx="1432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there</a:t>
            </a:r>
            <a:endParaRPr sz="13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5" name="Google Shape;555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8" name="Google Shape;558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4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0" name="Google Shape;560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61" name="Google Shape;561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2" name="Google Shape;562;p47"/>
          <p:cNvPicPr preferRelativeResize="0"/>
          <p:nvPr/>
        </p:nvPicPr>
        <p:blipFill rotWithShape="1">
          <a:blip r:embed="rId4">
            <a:alphaModFix/>
          </a:blip>
          <a:srcRect b="46223" l="21143" r="26049" t="2432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pic>
        <p:nvPicPr>
          <p:cNvPr id="563" name="Google Shape;563;p47" title="1_62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4" name="Google Shape;564;p47"/>
          <p:cNvCxnSpPr/>
          <p:nvPr/>
        </p:nvCxnSpPr>
        <p:spPr>
          <a:xfrm>
            <a:off x="9450050" y="3532575"/>
            <a:ext cx="811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65" name="Google Shape;565;p47"/>
          <p:cNvCxnSpPr/>
          <p:nvPr/>
        </p:nvCxnSpPr>
        <p:spPr>
          <a:xfrm flipH="1" rot="10800000">
            <a:off x="8400350" y="4170325"/>
            <a:ext cx="433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66" name="Google Shape;566;p47"/>
          <p:cNvCxnSpPr/>
          <p:nvPr/>
        </p:nvCxnSpPr>
        <p:spPr>
          <a:xfrm>
            <a:off x="8442350" y="4750225"/>
            <a:ext cx="475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67" name="Google Shape;567;p47"/>
          <p:cNvCxnSpPr/>
          <p:nvPr/>
        </p:nvCxnSpPr>
        <p:spPr>
          <a:xfrm flipH="1" rot="10800000">
            <a:off x="9492025" y="5351925"/>
            <a:ext cx="8679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68" name="Google Shape;568;p47"/>
          <p:cNvCxnSpPr/>
          <p:nvPr/>
        </p:nvCxnSpPr>
        <p:spPr>
          <a:xfrm flipH="1" rot="10800000">
            <a:off x="9827925" y="5981950"/>
            <a:ext cx="8679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Google Shape;578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80" name="Google Shape;580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1" name="Google Shape;581;p48"/>
          <p:cNvPicPr preferRelativeResize="0"/>
          <p:nvPr/>
        </p:nvPicPr>
        <p:blipFill rotWithShape="1">
          <a:blip r:embed="rId4">
            <a:alphaModFix/>
          </a:blip>
          <a:srcRect b="32776" l="32395" r="27425" t="16610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0" name="Google Shape;59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2" name="Google Shape;59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593" name="Google Shape;593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4" name="Google Shape;594;p49"/>
          <p:cNvPicPr preferRelativeResize="0"/>
          <p:nvPr/>
        </p:nvPicPr>
        <p:blipFill rotWithShape="1">
          <a:blip r:embed="rId4">
            <a:alphaModFix/>
          </a:blip>
          <a:srcRect b="15263" l="22306" r="24772" t="469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5" name="Google Shape;605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06" name="Google Shape;606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7" name="Google Shape;607;p50"/>
          <p:cNvPicPr preferRelativeResize="0"/>
          <p:nvPr/>
        </p:nvPicPr>
        <p:blipFill rotWithShape="1">
          <a:blip r:embed="rId4">
            <a:alphaModFix/>
          </a:blip>
          <a:srcRect b="30326" l="23323" r="28576" t="23793"/>
          <a:stretch/>
        </p:blipFill>
        <p:spPr>
          <a:xfrm>
            <a:off x="702600" y="1307225"/>
            <a:ext cx="10664875" cy="50232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608" name="Google Shape;608;p50"/>
          <p:cNvSpPr txBox="1"/>
          <p:nvPr/>
        </p:nvSpPr>
        <p:spPr>
          <a:xfrm>
            <a:off x="2404100" y="627850"/>
            <a:ext cx="23838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Case Study 4</a:t>
            </a:r>
            <a:endParaRPr b="1" sz="2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5" name="Google Shape;615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" name="Google Shape;61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7" name="Google Shape;61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8" name="Google Shape;61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9" name="Google Shape;619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20" name="Google Shape;620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1" name="Google Shape;621;p51"/>
          <p:cNvPicPr preferRelativeResize="0"/>
          <p:nvPr/>
        </p:nvPicPr>
        <p:blipFill rotWithShape="1">
          <a:blip r:embed="rId4">
            <a:alphaModFix/>
          </a:blip>
          <a:srcRect b="35221" l="29409" r="26851" t="2380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0" name="Google Shape;630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1" name="Google Shape;631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2" name="Google Shape;632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33" name="Google Shape;633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4" name="Google Shape;634;p52"/>
          <p:cNvPicPr preferRelativeResize="0"/>
          <p:nvPr/>
        </p:nvPicPr>
        <p:blipFill rotWithShape="1">
          <a:blip r:embed="rId4">
            <a:alphaModFix/>
          </a:blip>
          <a:srcRect b="25206" l="23554" r="27312" t="36815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8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1" name="Google Shape;641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3" name="Google Shape;643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4" name="Google Shape;644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7" name="Google Shape;647;p53"/>
          <p:cNvPicPr preferRelativeResize="0"/>
          <p:nvPr/>
        </p:nvPicPr>
        <p:blipFill rotWithShape="1">
          <a:blip r:embed="rId4">
            <a:alphaModFix/>
          </a:blip>
          <a:srcRect b="19100" l="24357" r="37990" t="4498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5" name="Google Shape;655;p5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56" name="Google Shape;656;p54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7" name="Google Shape;657;p54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54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